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diagrams/data3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5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7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83" r:id="rId10"/>
    <p:sldId id="264" r:id="rId11"/>
    <p:sldId id="265" r:id="rId12"/>
    <p:sldId id="266" r:id="rId13"/>
    <p:sldId id="267" r:id="rId14"/>
    <p:sldId id="282" r:id="rId15"/>
    <p:sldId id="268" r:id="rId16"/>
    <p:sldId id="269" r:id="rId17"/>
    <p:sldId id="270" r:id="rId18"/>
    <p:sldId id="271" r:id="rId19"/>
    <p:sldId id="275" r:id="rId20"/>
    <p:sldId id="272" r:id="rId21"/>
    <p:sldId id="284" r:id="rId22"/>
    <p:sldId id="285" r:id="rId23"/>
    <p:sldId id="274" r:id="rId24"/>
    <p:sldId id="273" r:id="rId25"/>
    <p:sldId id="276" r:id="rId26"/>
    <p:sldId id="277" r:id="rId27"/>
    <p:sldId id="278" r:id="rId28"/>
    <p:sldId id="279" r:id="rId29"/>
    <p:sldId id="280" r:id="rId30"/>
    <p:sldId id="281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251" autoAdjust="0"/>
  </p:normalViewPr>
  <p:slideViewPr>
    <p:cSldViewPr snapToGrid="0">
      <p:cViewPr varScale="1">
        <p:scale>
          <a:sx n="57" d="100"/>
          <a:sy n="57" d="100"/>
        </p:scale>
        <p:origin x="10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dree Proffitt" userId="cf51b1b7-7481-4dd8-85bf-a141dc4bc53e" providerId="ADAL" clId="{6CCD24BE-3D7A-4092-BFF6-F4CE2743B410}"/>
    <pc:docChg chg="modSld">
      <pc:chgData name="Kedree Proffitt" userId="cf51b1b7-7481-4dd8-85bf-a141dc4bc53e" providerId="ADAL" clId="{6CCD24BE-3D7A-4092-BFF6-F4CE2743B410}" dt="2025-09-23T15:39:54.493" v="208" actId="20577"/>
      <pc:docMkLst>
        <pc:docMk/>
      </pc:docMkLst>
      <pc:sldChg chg="modSp mod">
        <pc:chgData name="Kedree Proffitt" userId="cf51b1b7-7481-4dd8-85bf-a141dc4bc53e" providerId="ADAL" clId="{6CCD24BE-3D7A-4092-BFF6-F4CE2743B410}" dt="2025-09-23T15:39:54.493" v="208" actId="20577"/>
        <pc:sldMkLst>
          <pc:docMk/>
          <pc:sldMk cId="4166408023" sldId="256"/>
        </pc:sldMkLst>
        <pc:spChg chg="mod">
          <ac:chgData name="Kedree Proffitt" userId="cf51b1b7-7481-4dd8-85bf-a141dc4bc53e" providerId="ADAL" clId="{6CCD24BE-3D7A-4092-BFF6-F4CE2743B410}" dt="2025-09-23T15:39:54.493" v="208" actId="20577"/>
          <ac:spMkLst>
            <pc:docMk/>
            <pc:sldMk cId="4166408023" sldId="256"/>
            <ac:spMk id="3" creationId="{A8C8F961-80EF-8668-3A2B-73D1F7060AA6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2:14.696" v="11" actId="1076"/>
        <pc:sldMkLst>
          <pc:docMk/>
          <pc:sldMk cId="2678004079" sldId="257"/>
        </pc:sldMkLst>
        <pc:spChg chg="add mod">
          <ac:chgData name="Kedree Proffitt" userId="cf51b1b7-7481-4dd8-85bf-a141dc4bc53e" providerId="ADAL" clId="{6CCD24BE-3D7A-4092-BFF6-F4CE2743B410}" dt="2025-09-20T19:22:10.391" v="9" actId="14100"/>
          <ac:spMkLst>
            <pc:docMk/>
            <pc:sldMk cId="2678004079" sldId="257"/>
            <ac:spMk id="5" creationId="{6D413728-F3A6-283E-14C8-545CB3996DF9}"/>
          </ac:spMkLst>
        </pc:spChg>
        <pc:spChg chg="add mod">
          <ac:chgData name="Kedree Proffitt" userId="cf51b1b7-7481-4dd8-85bf-a141dc4bc53e" providerId="ADAL" clId="{6CCD24BE-3D7A-4092-BFF6-F4CE2743B410}" dt="2025-09-20T19:22:14.696" v="11" actId="1076"/>
          <ac:spMkLst>
            <pc:docMk/>
            <pc:sldMk cId="2678004079" sldId="257"/>
            <ac:spMk id="6" creationId="{9470030A-9D6C-460C-36A8-3976320DFB99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2:32.277" v="19" actId="1076"/>
        <pc:sldMkLst>
          <pc:docMk/>
          <pc:sldMk cId="1342979826" sldId="259"/>
        </pc:sldMkLst>
        <pc:spChg chg="add mod">
          <ac:chgData name="Kedree Proffitt" userId="cf51b1b7-7481-4dd8-85bf-a141dc4bc53e" providerId="ADAL" clId="{6CCD24BE-3D7A-4092-BFF6-F4CE2743B410}" dt="2025-09-20T19:22:22.198" v="14" actId="14100"/>
          <ac:spMkLst>
            <pc:docMk/>
            <pc:sldMk cId="1342979826" sldId="259"/>
            <ac:spMk id="4" creationId="{64539B91-45DB-E4BC-0745-2B3AC694B8A3}"/>
          </ac:spMkLst>
        </pc:spChg>
        <pc:spChg chg="add mod">
          <ac:chgData name="Kedree Proffitt" userId="cf51b1b7-7481-4dd8-85bf-a141dc4bc53e" providerId="ADAL" clId="{6CCD24BE-3D7A-4092-BFF6-F4CE2743B410}" dt="2025-09-20T19:22:29.511" v="17" actId="14100"/>
          <ac:spMkLst>
            <pc:docMk/>
            <pc:sldMk cId="1342979826" sldId="259"/>
            <ac:spMk id="5" creationId="{ABBFFA3F-6DE2-F3AA-E709-2492D7937197}"/>
          </ac:spMkLst>
        </pc:spChg>
        <pc:spChg chg="add mod">
          <ac:chgData name="Kedree Proffitt" userId="cf51b1b7-7481-4dd8-85bf-a141dc4bc53e" providerId="ADAL" clId="{6CCD24BE-3D7A-4092-BFF6-F4CE2743B410}" dt="2025-09-20T19:22:32.277" v="19" actId="1076"/>
          <ac:spMkLst>
            <pc:docMk/>
            <pc:sldMk cId="1342979826" sldId="259"/>
            <ac:spMk id="6" creationId="{E23689D8-E3AF-3989-91AD-E57AB11FC7A6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1:57.197" v="5" actId="14100"/>
        <pc:sldMkLst>
          <pc:docMk/>
          <pc:sldMk cId="4134286722" sldId="260"/>
        </pc:sldMkLst>
        <pc:spChg chg="add mod">
          <ac:chgData name="Kedree Proffitt" userId="cf51b1b7-7481-4dd8-85bf-a141dc4bc53e" providerId="ADAL" clId="{6CCD24BE-3D7A-4092-BFF6-F4CE2743B410}" dt="2025-09-20T19:21:50.175" v="2" actId="14100"/>
          <ac:spMkLst>
            <pc:docMk/>
            <pc:sldMk cId="4134286722" sldId="260"/>
            <ac:spMk id="4" creationId="{6FBF5FF4-0FD3-43A7-3C89-5655CCD9B9BF}"/>
          </ac:spMkLst>
        </pc:spChg>
        <pc:spChg chg="add mod">
          <ac:chgData name="Kedree Proffitt" userId="cf51b1b7-7481-4dd8-85bf-a141dc4bc53e" providerId="ADAL" clId="{6CCD24BE-3D7A-4092-BFF6-F4CE2743B410}" dt="2025-09-20T19:21:57.197" v="5" actId="14100"/>
          <ac:spMkLst>
            <pc:docMk/>
            <pc:sldMk cId="4134286722" sldId="260"/>
            <ac:spMk id="6" creationId="{A4C7F1FA-C33E-4028-C2B2-42C2B9204517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2:58.469" v="30" actId="1076"/>
        <pc:sldMkLst>
          <pc:docMk/>
          <pc:sldMk cId="1415833593" sldId="262"/>
        </pc:sldMkLst>
        <pc:spChg chg="add mod">
          <ac:chgData name="Kedree Proffitt" userId="cf51b1b7-7481-4dd8-85bf-a141dc4bc53e" providerId="ADAL" clId="{6CCD24BE-3D7A-4092-BFF6-F4CE2743B410}" dt="2025-09-20T19:22:38.496" v="21" actId="1076"/>
          <ac:spMkLst>
            <pc:docMk/>
            <pc:sldMk cId="1415833593" sldId="262"/>
            <ac:spMk id="4" creationId="{711951A5-EC5C-89BA-4A74-A505B4F03B7C}"/>
          </ac:spMkLst>
        </pc:spChg>
        <pc:spChg chg="add mod">
          <ac:chgData name="Kedree Proffitt" userId="cf51b1b7-7481-4dd8-85bf-a141dc4bc53e" providerId="ADAL" clId="{6CCD24BE-3D7A-4092-BFF6-F4CE2743B410}" dt="2025-09-20T19:22:46.073" v="25" actId="14100"/>
          <ac:spMkLst>
            <pc:docMk/>
            <pc:sldMk cId="1415833593" sldId="262"/>
            <ac:spMk id="5" creationId="{BDD5F6C5-E9B3-84EE-411C-7402A319F78F}"/>
          </ac:spMkLst>
        </pc:spChg>
        <pc:spChg chg="add mod">
          <ac:chgData name="Kedree Proffitt" userId="cf51b1b7-7481-4dd8-85bf-a141dc4bc53e" providerId="ADAL" clId="{6CCD24BE-3D7A-4092-BFF6-F4CE2743B410}" dt="2025-09-20T19:22:54.737" v="28" actId="14100"/>
          <ac:spMkLst>
            <pc:docMk/>
            <pc:sldMk cId="1415833593" sldId="262"/>
            <ac:spMk id="6" creationId="{14BC73D5-A547-2494-07C7-926FDD07B8BF}"/>
          </ac:spMkLst>
        </pc:spChg>
        <pc:spChg chg="add mod">
          <ac:chgData name="Kedree Proffitt" userId="cf51b1b7-7481-4dd8-85bf-a141dc4bc53e" providerId="ADAL" clId="{6CCD24BE-3D7A-4092-BFF6-F4CE2743B410}" dt="2025-09-20T19:22:58.469" v="30" actId="1076"/>
          <ac:spMkLst>
            <pc:docMk/>
            <pc:sldMk cId="1415833593" sldId="262"/>
            <ac:spMk id="7" creationId="{5D955884-5F80-3864-36DC-27161DCF95BD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3:27.699" v="40" actId="14100"/>
        <pc:sldMkLst>
          <pc:docMk/>
          <pc:sldMk cId="1055542131" sldId="263"/>
        </pc:sldMkLst>
        <pc:spChg chg="add mod">
          <ac:chgData name="Kedree Proffitt" userId="cf51b1b7-7481-4dd8-85bf-a141dc4bc53e" providerId="ADAL" clId="{6CCD24BE-3D7A-4092-BFF6-F4CE2743B410}" dt="2025-09-20T19:23:12.879" v="33" actId="1076"/>
          <ac:spMkLst>
            <pc:docMk/>
            <pc:sldMk cId="1055542131" sldId="263"/>
            <ac:spMk id="7" creationId="{1ABF3B27-254F-F634-F0B4-327B903CE8F6}"/>
          </ac:spMkLst>
        </pc:spChg>
        <pc:spChg chg="add mod">
          <ac:chgData name="Kedree Proffitt" userId="cf51b1b7-7481-4dd8-85bf-a141dc4bc53e" providerId="ADAL" clId="{6CCD24BE-3D7A-4092-BFF6-F4CE2743B410}" dt="2025-09-20T19:23:21.028" v="37" actId="14100"/>
          <ac:spMkLst>
            <pc:docMk/>
            <pc:sldMk cId="1055542131" sldId="263"/>
            <ac:spMk id="8" creationId="{211CB387-A2CF-ED3D-83D5-49069EC1F28A}"/>
          </ac:spMkLst>
        </pc:spChg>
        <pc:spChg chg="add mod">
          <ac:chgData name="Kedree Proffitt" userId="cf51b1b7-7481-4dd8-85bf-a141dc4bc53e" providerId="ADAL" clId="{6CCD24BE-3D7A-4092-BFF6-F4CE2743B410}" dt="2025-09-20T19:23:27.699" v="40" actId="14100"/>
          <ac:spMkLst>
            <pc:docMk/>
            <pc:sldMk cId="1055542131" sldId="263"/>
            <ac:spMk id="9" creationId="{E397D986-AE18-9CE2-0DA1-0373989733F3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4:01.091" v="51" actId="14100"/>
        <pc:sldMkLst>
          <pc:docMk/>
          <pc:sldMk cId="1640719650" sldId="264"/>
        </pc:sldMkLst>
        <pc:spChg chg="add mod">
          <ac:chgData name="Kedree Proffitt" userId="cf51b1b7-7481-4dd8-85bf-a141dc4bc53e" providerId="ADAL" clId="{6CCD24BE-3D7A-4092-BFF6-F4CE2743B410}" dt="2025-09-20T19:23:55.680" v="48" actId="1076"/>
          <ac:spMkLst>
            <pc:docMk/>
            <pc:sldMk cId="1640719650" sldId="264"/>
            <ac:spMk id="4" creationId="{7907C2BA-95F4-FDB2-D189-692226AB7A8B}"/>
          </ac:spMkLst>
        </pc:spChg>
        <pc:spChg chg="add mod">
          <ac:chgData name="Kedree Proffitt" userId="cf51b1b7-7481-4dd8-85bf-a141dc4bc53e" providerId="ADAL" clId="{6CCD24BE-3D7A-4092-BFF6-F4CE2743B410}" dt="2025-09-20T19:24:01.091" v="51" actId="14100"/>
          <ac:spMkLst>
            <pc:docMk/>
            <pc:sldMk cId="1640719650" sldId="264"/>
            <ac:spMk id="5" creationId="{E00C6B30-BAC9-E60E-F399-4AF03F735241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4:33.603" v="62" actId="1076"/>
        <pc:sldMkLst>
          <pc:docMk/>
          <pc:sldMk cId="1438167769" sldId="267"/>
        </pc:sldMkLst>
        <pc:spChg chg="add mod">
          <ac:chgData name="Kedree Proffitt" userId="cf51b1b7-7481-4dd8-85bf-a141dc4bc53e" providerId="ADAL" clId="{6CCD24BE-3D7A-4092-BFF6-F4CE2743B410}" dt="2025-09-20T19:24:13.657" v="54" actId="14100"/>
          <ac:spMkLst>
            <pc:docMk/>
            <pc:sldMk cId="1438167769" sldId="267"/>
            <ac:spMk id="4" creationId="{2C725C0D-985F-F88E-619A-2E7F82F5C233}"/>
          </ac:spMkLst>
        </pc:spChg>
        <pc:spChg chg="add mod">
          <ac:chgData name="Kedree Proffitt" userId="cf51b1b7-7481-4dd8-85bf-a141dc4bc53e" providerId="ADAL" clId="{6CCD24BE-3D7A-4092-BFF6-F4CE2743B410}" dt="2025-09-20T19:24:19.136" v="57" actId="14100"/>
          <ac:spMkLst>
            <pc:docMk/>
            <pc:sldMk cId="1438167769" sldId="267"/>
            <ac:spMk id="5" creationId="{68AE0B30-1B75-F90A-8144-0209E00C654E}"/>
          </ac:spMkLst>
        </pc:spChg>
        <pc:spChg chg="add mod">
          <ac:chgData name="Kedree Proffitt" userId="cf51b1b7-7481-4dd8-85bf-a141dc4bc53e" providerId="ADAL" clId="{6CCD24BE-3D7A-4092-BFF6-F4CE2743B410}" dt="2025-09-20T19:24:27.437" v="60" actId="14100"/>
          <ac:spMkLst>
            <pc:docMk/>
            <pc:sldMk cId="1438167769" sldId="267"/>
            <ac:spMk id="6" creationId="{9AF81CDF-1693-7C65-E42D-DA768BA38358}"/>
          </ac:spMkLst>
        </pc:spChg>
        <pc:spChg chg="add mod">
          <ac:chgData name="Kedree Proffitt" userId="cf51b1b7-7481-4dd8-85bf-a141dc4bc53e" providerId="ADAL" clId="{6CCD24BE-3D7A-4092-BFF6-F4CE2743B410}" dt="2025-09-20T19:24:33.603" v="62" actId="1076"/>
          <ac:spMkLst>
            <pc:docMk/>
            <pc:sldMk cId="1438167769" sldId="267"/>
            <ac:spMk id="7" creationId="{D59F8B65-A864-70DC-AD60-63FBD4D2BC4F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4:54.411" v="70" actId="14100"/>
        <pc:sldMkLst>
          <pc:docMk/>
          <pc:sldMk cId="1314393192" sldId="269"/>
        </pc:sldMkLst>
        <pc:spChg chg="add mod">
          <ac:chgData name="Kedree Proffitt" userId="cf51b1b7-7481-4dd8-85bf-a141dc4bc53e" providerId="ADAL" clId="{6CCD24BE-3D7A-4092-BFF6-F4CE2743B410}" dt="2025-09-20T19:24:50.220" v="67" actId="14100"/>
          <ac:spMkLst>
            <pc:docMk/>
            <pc:sldMk cId="1314393192" sldId="269"/>
            <ac:spMk id="4" creationId="{3D1DB41C-13CB-281C-DA36-3EB9DD33127D}"/>
          </ac:spMkLst>
        </pc:spChg>
        <pc:spChg chg="add mod">
          <ac:chgData name="Kedree Proffitt" userId="cf51b1b7-7481-4dd8-85bf-a141dc4bc53e" providerId="ADAL" clId="{6CCD24BE-3D7A-4092-BFF6-F4CE2743B410}" dt="2025-09-20T19:24:54.411" v="70" actId="14100"/>
          <ac:spMkLst>
            <pc:docMk/>
            <pc:sldMk cId="1314393192" sldId="269"/>
            <ac:spMk id="5" creationId="{46A90E1D-D243-C83E-D1CD-BE7F8462FD09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5:24.529" v="78" actId="1076"/>
        <pc:sldMkLst>
          <pc:docMk/>
          <pc:sldMk cId="2427425398" sldId="270"/>
        </pc:sldMkLst>
        <pc:spChg chg="add mod">
          <ac:chgData name="Kedree Proffitt" userId="cf51b1b7-7481-4dd8-85bf-a141dc4bc53e" providerId="ADAL" clId="{6CCD24BE-3D7A-4092-BFF6-F4CE2743B410}" dt="2025-09-20T19:25:12.900" v="72" actId="1076"/>
          <ac:spMkLst>
            <pc:docMk/>
            <pc:sldMk cId="2427425398" sldId="270"/>
            <ac:spMk id="4" creationId="{F23F3F9E-F5E7-D546-B793-FFA2684E1573}"/>
          </ac:spMkLst>
        </pc:spChg>
        <pc:spChg chg="add mod">
          <ac:chgData name="Kedree Proffitt" userId="cf51b1b7-7481-4dd8-85bf-a141dc4bc53e" providerId="ADAL" clId="{6CCD24BE-3D7A-4092-BFF6-F4CE2743B410}" dt="2025-09-20T19:25:16.689" v="74" actId="1076"/>
          <ac:spMkLst>
            <pc:docMk/>
            <pc:sldMk cId="2427425398" sldId="270"/>
            <ac:spMk id="5" creationId="{29895C07-D3B0-A391-AF35-3D984083058F}"/>
          </ac:spMkLst>
        </pc:spChg>
        <pc:spChg chg="add mod">
          <ac:chgData name="Kedree Proffitt" userId="cf51b1b7-7481-4dd8-85bf-a141dc4bc53e" providerId="ADAL" clId="{6CCD24BE-3D7A-4092-BFF6-F4CE2743B410}" dt="2025-09-20T19:25:21.219" v="76" actId="1076"/>
          <ac:spMkLst>
            <pc:docMk/>
            <pc:sldMk cId="2427425398" sldId="270"/>
            <ac:spMk id="6" creationId="{2520FE62-1781-188D-280E-46C7CA1254B5}"/>
          </ac:spMkLst>
        </pc:spChg>
        <pc:spChg chg="add mod">
          <ac:chgData name="Kedree Proffitt" userId="cf51b1b7-7481-4dd8-85bf-a141dc4bc53e" providerId="ADAL" clId="{6CCD24BE-3D7A-4092-BFF6-F4CE2743B410}" dt="2025-09-20T19:25:24.529" v="78" actId="1076"/>
          <ac:spMkLst>
            <pc:docMk/>
            <pc:sldMk cId="2427425398" sldId="270"/>
            <ac:spMk id="7" creationId="{2AB3878E-B276-8583-6196-DA180E4F8BBB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5:35.839" v="83" actId="14100"/>
        <pc:sldMkLst>
          <pc:docMk/>
          <pc:sldMk cId="606312340" sldId="271"/>
        </pc:sldMkLst>
        <pc:spChg chg="add mod">
          <ac:chgData name="Kedree Proffitt" userId="cf51b1b7-7481-4dd8-85bf-a141dc4bc53e" providerId="ADAL" clId="{6CCD24BE-3D7A-4092-BFF6-F4CE2743B410}" dt="2025-09-20T19:25:29.830" v="80" actId="14100"/>
          <ac:spMkLst>
            <pc:docMk/>
            <pc:sldMk cId="606312340" sldId="271"/>
            <ac:spMk id="4" creationId="{BF041826-0F3E-EC10-D020-52D3BC5AA05D}"/>
          </ac:spMkLst>
        </pc:spChg>
        <pc:spChg chg="add mod">
          <ac:chgData name="Kedree Proffitt" userId="cf51b1b7-7481-4dd8-85bf-a141dc4bc53e" providerId="ADAL" clId="{6CCD24BE-3D7A-4092-BFF6-F4CE2743B410}" dt="2025-09-20T19:25:35.839" v="83" actId="14100"/>
          <ac:spMkLst>
            <pc:docMk/>
            <pc:sldMk cId="606312340" sldId="271"/>
            <ac:spMk id="5" creationId="{EC4FD1E0-4FF0-745E-4E1D-627F6089018E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5:50.930" v="91" actId="1076"/>
        <pc:sldMkLst>
          <pc:docMk/>
          <pc:sldMk cId="1988944335" sldId="272"/>
        </pc:sldMkLst>
        <pc:spChg chg="add mod">
          <ac:chgData name="Kedree Proffitt" userId="cf51b1b7-7481-4dd8-85bf-a141dc4bc53e" providerId="ADAL" clId="{6CCD24BE-3D7A-4092-BFF6-F4CE2743B410}" dt="2025-09-20T19:25:40.980" v="85" actId="14100"/>
          <ac:spMkLst>
            <pc:docMk/>
            <pc:sldMk cId="1988944335" sldId="272"/>
            <ac:spMk id="4" creationId="{05EB2B4B-D3D5-DC8A-1B1E-2A028FE1615C}"/>
          </ac:spMkLst>
        </pc:spChg>
        <pc:spChg chg="add mod">
          <ac:chgData name="Kedree Proffitt" userId="cf51b1b7-7481-4dd8-85bf-a141dc4bc53e" providerId="ADAL" clId="{6CCD24BE-3D7A-4092-BFF6-F4CE2743B410}" dt="2025-09-20T19:25:44.047" v="87" actId="1076"/>
          <ac:spMkLst>
            <pc:docMk/>
            <pc:sldMk cId="1988944335" sldId="272"/>
            <ac:spMk id="5" creationId="{456DF82D-F339-13BD-0417-B115CCADCF98}"/>
          </ac:spMkLst>
        </pc:spChg>
        <pc:spChg chg="add mod">
          <ac:chgData name="Kedree Proffitt" userId="cf51b1b7-7481-4dd8-85bf-a141dc4bc53e" providerId="ADAL" clId="{6CCD24BE-3D7A-4092-BFF6-F4CE2743B410}" dt="2025-09-20T19:25:47.566" v="89" actId="1076"/>
          <ac:spMkLst>
            <pc:docMk/>
            <pc:sldMk cId="1988944335" sldId="272"/>
            <ac:spMk id="6" creationId="{3A074F92-42F5-DD7F-BC13-0C022E8CDF14}"/>
          </ac:spMkLst>
        </pc:spChg>
        <pc:spChg chg="add mod">
          <ac:chgData name="Kedree Proffitt" userId="cf51b1b7-7481-4dd8-85bf-a141dc4bc53e" providerId="ADAL" clId="{6CCD24BE-3D7A-4092-BFF6-F4CE2743B410}" dt="2025-09-20T19:25:50.930" v="91" actId="1076"/>
          <ac:spMkLst>
            <pc:docMk/>
            <pc:sldMk cId="1988944335" sldId="272"/>
            <ac:spMk id="7" creationId="{365E85B7-C913-9A6D-FEC8-2D1BFB70E289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8:25.525" v="169" actId="14100"/>
        <pc:sldMkLst>
          <pc:docMk/>
          <pc:sldMk cId="4293511621" sldId="273"/>
        </pc:sldMkLst>
        <pc:spChg chg="add mod">
          <ac:chgData name="Kedree Proffitt" userId="cf51b1b7-7481-4dd8-85bf-a141dc4bc53e" providerId="ADAL" clId="{6CCD24BE-3D7A-4092-BFF6-F4CE2743B410}" dt="2025-09-20T19:28:17.632" v="166" actId="14100"/>
          <ac:spMkLst>
            <pc:docMk/>
            <pc:sldMk cId="4293511621" sldId="273"/>
            <ac:spMk id="4" creationId="{F88FDD9E-6E88-E518-7269-B79D86151750}"/>
          </ac:spMkLst>
        </pc:spChg>
        <pc:spChg chg="add mod">
          <ac:chgData name="Kedree Proffitt" userId="cf51b1b7-7481-4dd8-85bf-a141dc4bc53e" providerId="ADAL" clId="{6CCD24BE-3D7A-4092-BFF6-F4CE2743B410}" dt="2025-09-20T19:28:25.525" v="169" actId="14100"/>
          <ac:spMkLst>
            <pc:docMk/>
            <pc:sldMk cId="4293511621" sldId="273"/>
            <ac:spMk id="6" creationId="{46BC8A11-2243-C902-9AE9-D633216B8C9D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9:13.275" v="175" actId="14100"/>
        <pc:sldMkLst>
          <pc:docMk/>
          <pc:sldMk cId="3747576851" sldId="276"/>
        </pc:sldMkLst>
        <pc:spChg chg="add mod">
          <ac:chgData name="Kedree Proffitt" userId="cf51b1b7-7481-4dd8-85bf-a141dc4bc53e" providerId="ADAL" clId="{6CCD24BE-3D7A-4092-BFF6-F4CE2743B410}" dt="2025-09-20T19:29:06.281" v="172" actId="14100"/>
          <ac:spMkLst>
            <pc:docMk/>
            <pc:sldMk cId="3747576851" sldId="276"/>
            <ac:spMk id="4" creationId="{61940CBB-39A1-A9A1-A38E-1E75E05834C8}"/>
          </ac:spMkLst>
        </pc:spChg>
        <pc:spChg chg="add mod">
          <ac:chgData name="Kedree Proffitt" userId="cf51b1b7-7481-4dd8-85bf-a141dc4bc53e" providerId="ADAL" clId="{6CCD24BE-3D7A-4092-BFF6-F4CE2743B410}" dt="2025-09-20T19:29:13.275" v="175" actId="14100"/>
          <ac:spMkLst>
            <pc:docMk/>
            <pc:sldMk cId="3747576851" sldId="276"/>
            <ac:spMk id="7" creationId="{B3A54EB0-B1F8-87C7-185A-97E8528E30E4}"/>
          </ac:spMkLst>
        </pc:spChg>
      </pc:sldChg>
      <pc:sldChg chg="modSp mod">
        <pc:chgData name="Kedree Proffitt" userId="cf51b1b7-7481-4dd8-85bf-a141dc4bc53e" providerId="ADAL" clId="{6CCD24BE-3D7A-4092-BFF6-F4CE2743B410}" dt="2025-09-20T19:29:19.835" v="176" actId="14100"/>
        <pc:sldMkLst>
          <pc:docMk/>
          <pc:sldMk cId="697085568" sldId="277"/>
        </pc:sldMkLst>
        <pc:spChg chg="mod">
          <ac:chgData name="Kedree Proffitt" userId="cf51b1b7-7481-4dd8-85bf-a141dc4bc53e" providerId="ADAL" clId="{6CCD24BE-3D7A-4092-BFF6-F4CE2743B410}" dt="2025-09-20T19:29:19.835" v="176" actId="14100"/>
          <ac:spMkLst>
            <pc:docMk/>
            <pc:sldMk cId="697085568" sldId="277"/>
            <ac:spMk id="3" creationId="{EFB29AE4-0119-D987-2F7E-807CE7DC9EB9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9:42.307" v="184" actId="1076"/>
        <pc:sldMkLst>
          <pc:docMk/>
          <pc:sldMk cId="1667839056" sldId="278"/>
        </pc:sldMkLst>
        <pc:spChg chg="mod">
          <ac:chgData name="Kedree Proffitt" userId="cf51b1b7-7481-4dd8-85bf-a141dc4bc53e" providerId="ADAL" clId="{6CCD24BE-3D7A-4092-BFF6-F4CE2743B410}" dt="2025-09-20T19:29:28.953" v="177" actId="14100"/>
          <ac:spMkLst>
            <pc:docMk/>
            <pc:sldMk cId="1667839056" sldId="278"/>
            <ac:spMk id="3" creationId="{D73811F8-3715-5F32-A3ED-3B5CE77CB03C}"/>
          </ac:spMkLst>
        </pc:spChg>
        <pc:spChg chg="add mod">
          <ac:chgData name="Kedree Proffitt" userId="cf51b1b7-7481-4dd8-85bf-a141dc4bc53e" providerId="ADAL" clId="{6CCD24BE-3D7A-4092-BFF6-F4CE2743B410}" dt="2025-09-20T19:29:33.027" v="179" actId="1076"/>
          <ac:spMkLst>
            <pc:docMk/>
            <pc:sldMk cId="1667839056" sldId="278"/>
            <ac:spMk id="4" creationId="{86DDD21E-B9B0-2155-23CF-657BE45E8A29}"/>
          </ac:spMkLst>
        </pc:spChg>
        <pc:spChg chg="add mod">
          <ac:chgData name="Kedree Proffitt" userId="cf51b1b7-7481-4dd8-85bf-a141dc4bc53e" providerId="ADAL" clId="{6CCD24BE-3D7A-4092-BFF6-F4CE2743B410}" dt="2025-09-20T19:29:38.932" v="182" actId="14100"/>
          <ac:spMkLst>
            <pc:docMk/>
            <pc:sldMk cId="1667839056" sldId="278"/>
            <ac:spMk id="5" creationId="{AC3365C2-26C6-166F-C90B-B3993E926DB1}"/>
          </ac:spMkLst>
        </pc:spChg>
        <pc:spChg chg="add mod">
          <ac:chgData name="Kedree Proffitt" userId="cf51b1b7-7481-4dd8-85bf-a141dc4bc53e" providerId="ADAL" clId="{6CCD24BE-3D7A-4092-BFF6-F4CE2743B410}" dt="2025-09-20T19:29:42.307" v="184" actId="1076"/>
          <ac:spMkLst>
            <pc:docMk/>
            <pc:sldMk cId="1667839056" sldId="278"/>
            <ac:spMk id="6" creationId="{25D783E6-1FBE-82A8-2CFA-74FF77F6B247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30:09.167" v="194" actId="14100"/>
        <pc:sldMkLst>
          <pc:docMk/>
          <pc:sldMk cId="739070450" sldId="279"/>
        </pc:sldMkLst>
        <pc:spChg chg="add mod">
          <ac:chgData name="Kedree Proffitt" userId="cf51b1b7-7481-4dd8-85bf-a141dc4bc53e" providerId="ADAL" clId="{6CCD24BE-3D7A-4092-BFF6-F4CE2743B410}" dt="2025-09-20T19:29:56.568" v="188" actId="1076"/>
          <ac:spMkLst>
            <pc:docMk/>
            <pc:sldMk cId="739070450" sldId="279"/>
            <ac:spMk id="7" creationId="{7E7B85A4-B8AA-98D1-BB43-EFEE0D7F6108}"/>
          </ac:spMkLst>
        </pc:spChg>
        <pc:spChg chg="add mod">
          <ac:chgData name="Kedree Proffitt" userId="cf51b1b7-7481-4dd8-85bf-a141dc4bc53e" providerId="ADAL" clId="{6CCD24BE-3D7A-4092-BFF6-F4CE2743B410}" dt="2025-09-20T19:30:02.800" v="191" actId="14100"/>
          <ac:spMkLst>
            <pc:docMk/>
            <pc:sldMk cId="739070450" sldId="279"/>
            <ac:spMk id="8" creationId="{526CB8D1-C063-A803-3BEC-27FAF1526043}"/>
          </ac:spMkLst>
        </pc:spChg>
        <pc:spChg chg="add mod">
          <ac:chgData name="Kedree Proffitt" userId="cf51b1b7-7481-4dd8-85bf-a141dc4bc53e" providerId="ADAL" clId="{6CCD24BE-3D7A-4092-BFF6-F4CE2743B410}" dt="2025-09-20T19:30:09.167" v="194" actId="14100"/>
          <ac:spMkLst>
            <pc:docMk/>
            <pc:sldMk cId="739070450" sldId="279"/>
            <ac:spMk id="9" creationId="{61613879-D489-1CE5-BE46-D5E85A602AEA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30:24.777" v="201" actId="1076"/>
        <pc:sldMkLst>
          <pc:docMk/>
          <pc:sldMk cId="2809144293" sldId="281"/>
        </pc:sldMkLst>
        <pc:spChg chg="add mod">
          <ac:chgData name="Kedree Proffitt" userId="cf51b1b7-7481-4dd8-85bf-a141dc4bc53e" providerId="ADAL" clId="{6CCD24BE-3D7A-4092-BFF6-F4CE2743B410}" dt="2025-09-20T19:30:16.221" v="196" actId="1076"/>
          <ac:spMkLst>
            <pc:docMk/>
            <pc:sldMk cId="2809144293" sldId="281"/>
            <ac:spMk id="4" creationId="{C8EDE6D3-65BE-B70F-F666-1F41BFBFADF3}"/>
          </ac:spMkLst>
        </pc:spChg>
        <pc:spChg chg="add mod">
          <ac:chgData name="Kedree Proffitt" userId="cf51b1b7-7481-4dd8-85bf-a141dc4bc53e" providerId="ADAL" clId="{6CCD24BE-3D7A-4092-BFF6-F4CE2743B410}" dt="2025-09-20T19:30:19.598" v="198" actId="1076"/>
          <ac:spMkLst>
            <pc:docMk/>
            <pc:sldMk cId="2809144293" sldId="281"/>
            <ac:spMk id="5" creationId="{B48B6F8A-CD5F-E189-7CA5-5B235DA97D0F}"/>
          </ac:spMkLst>
        </pc:spChg>
        <pc:spChg chg="add mod">
          <ac:chgData name="Kedree Proffitt" userId="cf51b1b7-7481-4dd8-85bf-a141dc4bc53e" providerId="ADAL" clId="{6CCD24BE-3D7A-4092-BFF6-F4CE2743B410}" dt="2025-09-20T19:30:24.777" v="201" actId="1076"/>
          <ac:spMkLst>
            <pc:docMk/>
            <pc:sldMk cId="2809144293" sldId="281"/>
            <ac:spMk id="6" creationId="{D3FA1E96-F84C-4A60-61B9-68E35195D46D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4:41.224" v="64" actId="1076"/>
        <pc:sldMkLst>
          <pc:docMk/>
          <pc:sldMk cId="3855513683" sldId="282"/>
        </pc:sldMkLst>
        <pc:spChg chg="add mod">
          <ac:chgData name="Kedree Proffitt" userId="cf51b1b7-7481-4dd8-85bf-a141dc4bc53e" providerId="ADAL" clId="{6CCD24BE-3D7A-4092-BFF6-F4CE2743B410}" dt="2025-09-20T19:24:41.224" v="64" actId="1076"/>
          <ac:spMkLst>
            <pc:docMk/>
            <pc:sldMk cId="3855513683" sldId="282"/>
            <ac:spMk id="4" creationId="{38561CF1-E560-0DD9-458F-C1F59DEBCF8C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3:48.247" v="46" actId="1076"/>
        <pc:sldMkLst>
          <pc:docMk/>
          <pc:sldMk cId="3227751442" sldId="283"/>
        </pc:sldMkLst>
        <pc:spChg chg="add mod">
          <ac:chgData name="Kedree Proffitt" userId="cf51b1b7-7481-4dd8-85bf-a141dc4bc53e" providerId="ADAL" clId="{6CCD24BE-3D7A-4092-BFF6-F4CE2743B410}" dt="2025-09-20T19:23:43.052" v="44" actId="13822"/>
          <ac:spMkLst>
            <pc:docMk/>
            <pc:sldMk cId="3227751442" sldId="283"/>
            <ac:spMk id="4" creationId="{B0B6048C-31D6-333F-10CD-99DCD5F5D985}"/>
          </ac:spMkLst>
        </pc:spChg>
        <pc:spChg chg="add mod">
          <ac:chgData name="Kedree Proffitt" userId="cf51b1b7-7481-4dd8-85bf-a141dc4bc53e" providerId="ADAL" clId="{6CCD24BE-3D7A-4092-BFF6-F4CE2743B410}" dt="2025-09-20T19:23:48.247" v="46" actId="1076"/>
          <ac:spMkLst>
            <pc:docMk/>
            <pc:sldMk cId="3227751442" sldId="283"/>
            <ac:spMk id="5" creationId="{87C95E3D-2FFE-0A6A-AC68-00EA6FD35188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7:58.855" v="158" actId="1076"/>
        <pc:sldMkLst>
          <pc:docMk/>
          <pc:sldMk cId="1845101560" sldId="284"/>
        </pc:sldMkLst>
        <pc:spChg chg="mod">
          <ac:chgData name="Kedree Proffitt" userId="cf51b1b7-7481-4dd8-85bf-a141dc4bc53e" providerId="ADAL" clId="{6CCD24BE-3D7A-4092-BFF6-F4CE2743B410}" dt="2025-09-20T19:27:46.411" v="156" actId="20577"/>
          <ac:spMkLst>
            <pc:docMk/>
            <pc:sldMk cId="1845101560" sldId="284"/>
            <ac:spMk id="3" creationId="{7A648E68-63D5-EBE0-3616-31E93AAF132E}"/>
          </ac:spMkLst>
        </pc:spChg>
        <pc:spChg chg="add mod">
          <ac:chgData name="Kedree Proffitt" userId="cf51b1b7-7481-4dd8-85bf-a141dc4bc53e" providerId="ADAL" clId="{6CCD24BE-3D7A-4092-BFF6-F4CE2743B410}" dt="2025-09-20T19:27:58.855" v="158" actId="1076"/>
          <ac:spMkLst>
            <pc:docMk/>
            <pc:sldMk cId="1845101560" sldId="284"/>
            <ac:spMk id="4" creationId="{91B6469E-D621-A5B8-278D-76541DAC3D02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28:06.347" v="162" actId="1076"/>
        <pc:sldMkLst>
          <pc:docMk/>
          <pc:sldMk cId="4114002386" sldId="285"/>
        </pc:sldMkLst>
        <pc:spChg chg="add mod">
          <ac:chgData name="Kedree Proffitt" userId="cf51b1b7-7481-4dd8-85bf-a141dc4bc53e" providerId="ADAL" clId="{6CCD24BE-3D7A-4092-BFF6-F4CE2743B410}" dt="2025-09-20T19:28:03.604" v="160" actId="1076"/>
          <ac:spMkLst>
            <pc:docMk/>
            <pc:sldMk cId="4114002386" sldId="285"/>
            <ac:spMk id="4" creationId="{B78C6A56-1A11-26DC-2E25-433166B63BAF}"/>
          </ac:spMkLst>
        </pc:spChg>
        <pc:spChg chg="add mod">
          <ac:chgData name="Kedree Proffitt" userId="cf51b1b7-7481-4dd8-85bf-a141dc4bc53e" providerId="ADAL" clId="{6CCD24BE-3D7A-4092-BFF6-F4CE2743B410}" dt="2025-09-20T19:28:06.347" v="162" actId="1076"/>
          <ac:spMkLst>
            <pc:docMk/>
            <pc:sldMk cId="4114002386" sldId="285"/>
            <ac:spMk id="5" creationId="{E768C5EA-0E6E-5157-59AC-5662A71AF568}"/>
          </ac:spMkLst>
        </pc:spChg>
      </pc:sldChg>
      <pc:sldChg chg="addSp modSp mod modAnim">
        <pc:chgData name="Kedree Proffitt" userId="cf51b1b7-7481-4dd8-85bf-a141dc4bc53e" providerId="ADAL" clId="{6CCD24BE-3D7A-4092-BFF6-F4CE2743B410}" dt="2025-09-20T19:30:36.464" v="206" actId="14100"/>
        <pc:sldMkLst>
          <pc:docMk/>
          <pc:sldMk cId="498353882" sldId="286"/>
        </pc:sldMkLst>
        <pc:spChg chg="add mod">
          <ac:chgData name="Kedree Proffitt" userId="cf51b1b7-7481-4dd8-85bf-a141dc4bc53e" providerId="ADAL" clId="{6CCD24BE-3D7A-4092-BFF6-F4CE2743B410}" dt="2025-09-20T19:30:30.262" v="203" actId="1076"/>
          <ac:spMkLst>
            <pc:docMk/>
            <pc:sldMk cId="498353882" sldId="286"/>
            <ac:spMk id="7" creationId="{C1984577-D997-C872-6C7B-FCDEF806EFEE}"/>
          </ac:spMkLst>
        </pc:spChg>
        <pc:spChg chg="add mod">
          <ac:chgData name="Kedree Proffitt" userId="cf51b1b7-7481-4dd8-85bf-a141dc4bc53e" providerId="ADAL" clId="{6CCD24BE-3D7A-4092-BFF6-F4CE2743B410}" dt="2025-09-20T19:30:36.464" v="206" actId="14100"/>
          <ac:spMkLst>
            <pc:docMk/>
            <pc:sldMk cId="498353882" sldId="286"/>
            <ac:spMk id="8" creationId="{761020AA-5DE5-7032-2763-662391D4495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image" Target="../media/image16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image" Target="../media/image20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210CB-95C4-4A3F-916D-AF8EA1062BB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D4412D-AB73-4F3D-9FEF-6C92944CFAE9}">
      <dgm:prSet custT="1"/>
      <dgm:spPr/>
      <dgm:t>
        <a:bodyPr/>
        <a:lstStyle/>
        <a:p>
          <a:r>
            <a:rPr lang="en-US" sz="2400" dirty="0"/>
            <a:t>Most naturally occurring radionuclides have VERY long-lived half-lives</a:t>
          </a:r>
        </a:p>
      </dgm:t>
    </dgm:pt>
    <dgm:pt modelId="{E503F0DD-0667-4806-BB34-EF3FBB658470}" type="parTrans" cxnId="{96390C05-4AAF-49B8-9556-761CB06F47D8}">
      <dgm:prSet/>
      <dgm:spPr/>
      <dgm:t>
        <a:bodyPr/>
        <a:lstStyle/>
        <a:p>
          <a:endParaRPr lang="en-US"/>
        </a:p>
      </dgm:t>
    </dgm:pt>
    <dgm:pt modelId="{38B1390B-B37B-46E2-8BA7-DAD371D387F0}" type="sibTrans" cxnId="{96390C05-4AAF-49B8-9556-761CB06F47D8}">
      <dgm:prSet/>
      <dgm:spPr/>
      <dgm:t>
        <a:bodyPr/>
        <a:lstStyle/>
        <a:p>
          <a:endParaRPr lang="en-US"/>
        </a:p>
      </dgm:t>
    </dgm:pt>
    <dgm:pt modelId="{1B63008B-36E1-4114-B07D-55DDE7DB830B}">
      <dgm:prSet custT="1"/>
      <dgm:spPr/>
      <dgm:t>
        <a:bodyPr/>
        <a:lstStyle/>
        <a:p>
          <a:r>
            <a:rPr lang="en-US" sz="2400" dirty="0"/>
            <a:t>Heavy elements, not useful for following biological processes</a:t>
          </a:r>
        </a:p>
      </dgm:t>
    </dgm:pt>
    <dgm:pt modelId="{BA6FB7A2-46C2-460A-B1D5-1BA1F4B80A32}" type="parTrans" cxnId="{C7860BC7-538A-4A26-B4E9-A1C31B859938}">
      <dgm:prSet/>
      <dgm:spPr/>
      <dgm:t>
        <a:bodyPr/>
        <a:lstStyle/>
        <a:p>
          <a:endParaRPr lang="en-US"/>
        </a:p>
      </dgm:t>
    </dgm:pt>
    <dgm:pt modelId="{A3AD16D3-B05E-45A0-8131-4B887BFE6926}" type="sibTrans" cxnId="{C7860BC7-538A-4A26-B4E9-A1C31B859938}">
      <dgm:prSet/>
      <dgm:spPr/>
      <dgm:t>
        <a:bodyPr/>
        <a:lstStyle/>
        <a:p>
          <a:endParaRPr lang="en-US"/>
        </a:p>
      </dgm:t>
    </dgm:pt>
    <dgm:pt modelId="{A1DCDA89-B416-4799-80D6-BBF2512CDAF5}">
      <dgm:prSet custT="1"/>
      <dgm:spPr/>
      <dgm:t>
        <a:bodyPr/>
        <a:lstStyle/>
        <a:p>
          <a:r>
            <a:rPr lang="en-US" sz="2400" dirty="0"/>
            <a:t>I believe they have low specific activities *source needed</a:t>
          </a:r>
        </a:p>
      </dgm:t>
    </dgm:pt>
    <dgm:pt modelId="{EBB136E6-4983-4034-A8C9-9EFC15146B6B}" type="parTrans" cxnId="{84F09BB3-C7BA-4252-9061-9A8C315EB0B6}">
      <dgm:prSet/>
      <dgm:spPr/>
      <dgm:t>
        <a:bodyPr/>
        <a:lstStyle/>
        <a:p>
          <a:endParaRPr lang="en-US"/>
        </a:p>
      </dgm:t>
    </dgm:pt>
    <dgm:pt modelId="{3489433A-0E97-4BFA-86B6-864473B5186C}" type="sibTrans" cxnId="{84F09BB3-C7BA-4252-9061-9A8C315EB0B6}">
      <dgm:prSet/>
      <dgm:spPr/>
      <dgm:t>
        <a:bodyPr/>
        <a:lstStyle/>
        <a:p>
          <a:endParaRPr lang="en-US"/>
        </a:p>
      </dgm:t>
    </dgm:pt>
    <dgm:pt modelId="{06BEA1B6-0B06-49D4-B892-BAC28EF4BD49}" type="pres">
      <dgm:prSet presAssocID="{AE2210CB-95C4-4A3F-916D-AF8EA1062BBF}" presName="root" presStyleCnt="0">
        <dgm:presLayoutVars>
          <dgm:dir/>
          <dgm:resizeHandles val="exact"/>
        </dgm:presLayoutVars>
      </dgm:prSet>
      <dgm:spPr/>
    </dgm:pt>
    <dgm:pt modelId="{9D4F1EA6-8CA5-4432-8160-4FDA1F82C449}" type="pres">
      <dgm:prSet presAssocID="{D3D4412D-AB73-4F3D-9FEF-6C92944CFAE9}" presName="compNode" presStyleCnt="0"/>
      <dgm:spPr/>
    </dgm:pt>
    <dgm:pt modelId="{F027A29A-96BC-4819-8EC4-074395849479}" type="pres">
      <dgm:prSet presAssocID="{D3D4412D-AB73-4F3D-9FEF-6C92944CFA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C0EEE58A-DE4E-4618-8A09-2DB81D49D328}" type="pres">
      <dgm:prSet presAssocID="{D3D4412D-AB73-4F3D-9FEF-6C92944CFAE9}" presName="spaceRect" presStyleCnt="0"/>
      <dgm:spPr/>
    </dgm:pt>
    <dgm:pt modelId="{F6DA3322-D758-49D4-9600-EEE439AC4099}" type="pres">
      <dgm:prSet presAssocID="{D3D4412D-AB73-4F3D-9FEF-6C92944CFAE9}" presName="textRect" presStyleLbl="revTx" presStyleIdx="0" presStyleCnt="3" custScaleX="101728">
        <dgm:presLayoutVars>
          <dgm:chMax val="1"/>
          <dgm:chPref val="1"/>
        </dgm:presLayoutVars>
      </dgm:prSet>
      <dgm:spPr/>
    </dgm:pt>
    <dgm:pt modelId="{CDF7A532-96D1-46DF-A270-CFD4A2D83493}" type="pres">
      <dgm:prSet presAssocID="{38B1390B-B37B-46E2-8BA7-DAD371D387F0}" presName="sibTrans" presStyleCnt="0"/>
      <dgm:spPr/>
    </dgm:pt>
    <dgm:pt modelId="{A6408940-E9FB-45F5-9E59-07E42E0FBBCC}" type="pres">
      <dgm:prSet presAssocID="{1B63008B-36E1-4114-B07D-55DDE7DB830B}" presName="compNode" presStyleCnt="0"/>
      <dgm:spPr/>
    </dgm:pt>
    <dgm:pt modelId="{8610DE7B-A4B2-4D9E-8E2B-564CCBDED677}" type="pres">
      <dgm:prSet presAssocID="{1B63008B-36E1-4114-B07D-55DDE7DB83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A780202B-BCAB-4B07-89BC-A4E696E1EC8C}" type="pres">
      <dgm:prSet presAssocID="{1B63008B-36E1-4114-B07D-55DDE7DB830B}" presName="spaceRect" presStyleCnt="0"/>
      <dgm:spPr/>
    </dgm:pt>
    <dgm:pt modelId="{B3738DF4-81DA-48C9-8071-30AF23519E1F}" type="pres">
      <dgm:prSet presAssocID="{1B63008B-36E1-4114-B07D-55DDE7DB830B}" presName="textRect" presStyleLbl="revTx" presStyleIdx="1" presStyleCnt="3">
        <dgm:presLayoutVars>
          <dgm:chMax val="1"/>
          <dgm:chPref val="1"/>
        </dgm:presLayoutVars>
      </dgm:prSet>
      <dgm:spPr/>
    </dgm:pt>
    <dgm:pt modelId="{E770C412-24B0-4109-B541-F371DBA4C17A}" type="pres">
      <dgm:prSet presAssocID="{A3AD16D3-B05E-45A0-8131-4B887BFE6926}" presName="sibTrans" presStyleCnt="0"/>
      <dgm:spPr/>
    </dgm:pt>
    <dgm:pt modelId="{0102DAEC-C526-41A9-9869-C1EBF13366AC}" type="pres">
      <dgm:prSet presAssocID="{A1DCDA89-B416-4799-80D6-BBF2512CDAF5}" presName="compNode" presStyleCnt="0"/>
      <dgm:spPr/>
    </dgm:pt>
    <dgm:pt modelId="{7A69E657-5211-4545-AE94-C5BD0FCE7671}" type="pres">
      <dgm:prSet presAssocID="{A1DCDA89-B416-4799-80D6-BBF2512CDA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14108D90-6095-4422-844D-2EB0506EAFBB}" type="pres">
      <dgm:prSet presAssocID="{A1DCDA89-B416-4799-80D6-BBF2512CDAF5}" presName="spaceRect" presStyleCnt="0"/>
      <dgm:spPr/>
    </dgm:pt>
    <dgm:pt modelId="{2BD65264-096B-4639-8D81-8D2F7F83C919}" type="pres">
      <dgm:prSet presAssocID="{A1DCDA89-B416-4799-80D6-BBF2512CDAF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390C05-4AAF-49B8-9556-761CB06F47D8}" srcId="{AE2210CB-95C4-4A3F-916D-AF8EA1062BBF}" destId="{D3D4412D-AB73-4F3D-9FEF-6C92944CFAE9}" srcOrd="0" destOrd="0" parTransId="{E503F0DD-0667-4806-BB34-EF3FBB658470}" sibTransId="{38B1390B-B37B-46E2-8BA7-DAD371D387F0}"/>
    <dgm:cxn modelId="{32CE932B-6781-4A38-9372-72A4DA60802A}" type="presOf" srcId="{AE2210CB-95C4-4A3F-916D-AF8EA1062BBF}" destId="{06BEA1B6-0B06-49D4-B892-BAC28EF4BD49}" srcOrd="0" destOrd="0" presId="urn:microsoft.com/office/officeart/2018/2/layout/IconLabelList"/>
    <dgm:cxn modelId="{292FDD3D-2D1D-491F-82E6-E2365D61D76D}" type="presOf" srcId="{1B63008B-36E1-4114-B07D-55DDE7DB830B}" destId="{B3738DF4-81DA-48C9-8071-30AF23519E1F}" srcOrd="0" destOrd="0" presId="urn:microsoft.com/office/officeart/2018/2/layout/IconLabelList"/>
    <dgm:cxn modelId="{02FEBF48-CBEC-449C-98F2-FD93C62FFFED}" type="presOf" srcId="{A1DCDA89-B416-4799-80D6-BBF2512CDAF5}" destId="{2BD65264-096B-4639-8D81-8D2F7F83C919}" srcOrd="0" destOrd="0" presId="urn:microsoft.com/office/officeart/2018/2/layout/IconLabelList"/>
    <dgm:cxn modelId="{84F09BB3-C7BA-4252-9061-9A8C315EB0B6}" srcId="{AE2210CB-95C4-4A3F-916D-AF8EA1062BBF}" destId="{A1DCDA89-B416-4799-80D6-BBF2512CDAF5}" srcOrd="2" destOrd="0" parTransId="{EBB136E6-4983-4034-A8C9-9EFC15146B6B}" sibTransId="{3489433A-0E97-4BFA-86B6-864473B5186C}"/>
    <dgm:cxn modelId="{C7860BC7-538A-4A26-B4E9-A1C31B859938}" srcId="{AE2210CB-95C4-4A3F-916D-AF8EA1062BBF}" destId="{1B63008B-36E1-4114-B07D-55DDE7DB830B}" srcOrd="1" destOrd="0" parTransId="{BA6FB7A2-46C2-460A-B1D5-1BA1F4B80A32}" sibTransId="{A3AD16D3-B05E-45A0-8131-4B887BFE6926}"/>
    <dgm:cxn modelId="{06497CEB-F881-4F14-9F8C-286F76CEA33A}" type="presOf" srcId="{D3D4412D-AB73-4F3D-9FEF-6C92944CFAE9}" destId="{F6DA3322-D758-49D4-9600-EEE439AC4099}" srcOrd="0" destOrd="0" presId="urn:microsoft.com/office/officeart/2018/2/layout/IconLabelList"/>
    <dgm:cxn modelId="{68183A4C-1AEE-407A-8684-85355B20F759}" type="presParOf" srcId="{06BEA1B6-0B06-49D4-B892-BAC28EF4BD49}" destId="{9D4F1EA6-8CA5-4432-8160-4FDA1F82C449}" srcOrd="0" destOrd="0" presId="urn:microsoft.com/office/officeart/2018/2/layout/IconLabelList"/>
    <dgm:cxn modelId="{9EA2D848-A57D-481F-8A71-BD47B0EB444A}" type="presParOf" srcId="{9D4F1EA6-8CA5-4432-8160-4FDA1F82C449}" destId="{F027A29A-96BC-4819-8EC4-074395849479}" srcOrd="0" destOrd="0" presId="urn:microsoft.com/office/officeart/2018/2/layout/IconLabelList"/>
    <dgm:cxn modelId="{AF3707C2-1BE4-4835-90E1-254DA0429192}" type="presParOf" srcId="{9D4F1EA6-8CA5-4432-8160-4FDA1F82C449}" destId="{C0EEE58A-DE4E-4618-8A09-2DB81D49D328}" srcOrd="1" destOrd="0" presId="urn:microsoft.com/office/officeart/2018/2/layout/IconLabelList"/>
    <dgm:cxn modelId="{E4339BDD-55CF-4F16-9027-96C5EC8162E9}" type="presParOf" srcId="{9D4F1EA6-8CA5-4432-8160-4FDA1F82C449}" destId="{F6DA3322-D758-49D4-9600-EEE439AC4099}" srcOrd="2" destOrd="0" presId="urn:microsoft.com/office/officeart/2018/2/layout/IconLabelList"/>
    <dgm:cxn modelId="{DD91F279-111D-482B-8832-D9005524C741}" type="presParOf" srcId="{06BEA1B6-0B06-49D4-B892-BAC28EF4BD49}" destId="{CDF7A532-96D1-46DF-A270-CFD4A2D83493}" srcOrd="1" destOrd="0" presId="urn:microsoft.com/office/officeart/2018/2/layout/IconLabelList"/>
    <dgm:cxn modelId="{FCFDE78E-6775-4225-AE5C-6EAAC8346DB0}" type="presParOf" srcId="{06BEA1B6-0B06-49D4-B892-BAC28EF4BD49}" destId="{A6408940-E9FB-45F5-9E59-07E42E0FBBCC}" srcOrd="2" destOrd="0" presId="urn:microsoft.com/office/officeart/2018/2/layout/IconLabelList"/>
    <dgm:cxn modelId="{D1F99229-7B04-4D12-95EE-0D7CA62692F4}" type="presParOf" srcId="{A6408940-E9FB-45F5-9E59-07E42E0FBBCC}" destId="{8610DE7B-A4B2-4D9E-8E2B-564CCBDED677}" srcOrd="0" destOrd="0" presId="urn:microsoft.com/office/officeart/2018/2/layout/IconLabelList"/>
    <dgm:cxn modelId="{E1D02C17-BD59-4F04-BCAF-0981E345D62A}" type="presParOf" srcId="{A6408940-E9FB-45F5-9E59-07E42E0FBBCC}" destId="{A780202B-BCAB-4B07-89BC-A4E696E1EC8C}" srcOrd="1" destOrd="0" presId="urn:microsoft.com/office/officeart/2018/2/layout/IconLabelList"/>
    <dgm:cxn modelId="{C1CE50E5-AA4D-4D85-BDD8-444FEAA12F18}" type="presParOf" srcId="{A6408940-E9FB-45F5-9E59-07E42E0FBBCC}" destId="{B3738DF4-81DA-48C9-8071-30AF23519E1F}" srcOrd="2" destOrd="0" presId="urn:microsoft.com/office/officeart/2018/2/layout/IconLabelList"/>
    <dgm:cxn modelId="{85BC9FDC-C71F-4910-9CDA-B15E71DCFD79}" type="presParOf" srcId="{06BEA1B6-0B06-49D4-B892-BAC28EF4BD49}" destId="{E770C412-24B0-4109-B541-F371DBA4C17A}" srcOrd="3" destOrd="0" presId="urn:microsoft.com/office/officeart/2018/2/layout/IconLabelList"/>
    <dgm:cxn modelId="{C7B6E9E7-40F2-4018-A1A0-F0205F5E05F6}" type="presParOf" srcId="{06BEA1B6-0B06-49D4-B892-BAC28EF4BD49}" destId="{0102DAEC-C526-41A9-9869-C1EBF13366AC}" srcOrd="4" destOrd="0" presId="urn:microsoft.com/office/officeart/2018/2/layout/IconLabelList"/>
    <dgm:cxn modelId="{371B2B1A-94F1-407E-BF1C-27764427B73B}" type="presParOf" srcId="{0102DAEC-C526-41A9-9869-C1EBF13366AC}" destId="{7A69E657-5211-4545-AE94-C5BD0FCE7671}" srcOrd="0" destOrd="0" presId="urn:microsoft.com/office/officeart/2018/2/layout/IconLabelList"/>
    <dgm:cxn modelId="{701A72BF-1399-4F95-A0C7-D72A2033FF98}" type="presParOf" srcId="{0102DAEC-C526-41A9-9869-C1EBF13366AC}" destId="{14108D90-6095-4422-844D-2EB0506EAFBB}" srcOrd="1" destOrd="0" presId="urn:microsoft.com/office/officeart/2018/2/layout/IconLabelList"/>
    <dgm:cxn modelId="{165C99F7-DE54-462A-B69A-5240F5530B14}" type="presParOf" srcId="{0102DAEC-C526-41A9-9869-C1EBF13366AC}" destId="{2BD65264-096B-4639-8D81-8D2F7F83C91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89E048-C35D-44CF-B9B8-2EB46FAA67F7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D2557B3B-5FF0-4AF4-8B8C-6EA07308AB56}">
      <dgm:prSet/>
      <dgm:spPr/>
      <dgm:t>
        <a:bodyPr/>
        <a:lstStyle/>
        <a:p>
          <a:r>
            <a:rPr lang="en-US"/>
            <a:t>Reactor-Produced Radionuclides</a:t>
          </a:r>
        </a:p>
      </dgm:t>
    </dgm:pt>
    <dgm:pt modelId="{95C2CB7D-84A1-4465-91A2-7A44FCA85F58}" type="parTrans" cxnId="{68850F9D-C808-4C75-BE74-4703D7D639D6}">
      <dgm:prSet/>
      <dgm:spPr/>
      <dgm:t>
        <a:bodyPr/>
        <a:lstStyle/>
        <a:p>
          <a:endParaRPr lang="en-US"/>
        </a:p>
      </dgm:t>
    </dgm:pt>
    <dgm:pt modelId="{8844FC4F-77B1-4C10-A716-BABF8821BF69}" type="sibTrans" cxnId="{68850F9D-C808-4C75-BE74-4703D7D639D6}">
      <dgm:prSet/>
      <dgm:spPr/>
      <dgm:t>
        <a:bodyPr/>
        <a:lstStyle/>
        <a:p>
          <a:endParaRPr lang="en-US"/>
        </a:p>
      </dgm:t>
    </dgm:pt>
    <dgm:pt modelId="{F56F7EA3-7E60-4599-A0B0-B16603C46188}">
      <dgm:prSet/>
      <dgm:spPr/>
      <dgm:t>
        <a:bodyPr/>
        <a:lstStyle/>
        <a:p>
          <a:r>
            <a:rPr lang="en-US"/>
            <a:t>Fission Products</a:t>
          </a:r>
        </a:p>
      </dgm:t>
    </dgm:pt>
    <dgm:pt modelId="{E37A5E60-A8C0-4B89-9487-1F6215931948}" type="parTrans" cxnId="{AB1EED6A-C6C1-4258-A85D-1959E46BFA1B}">
      <dgm:prSet/>
      <dgm:spPr/>
      <dgm:t>
        <a:bodyPr/>
        <a:lstStyle/>
        <a:p>
          <a:endParaRPr lang="en-US"/>
        </a:p>
      </dgm:t>
    </dgm:pt>
    <dgm:pt modelId="{AE9D7647-B155-4689-8CC8-B92A9E2B426F}" type="sibTrans" cxnId="{AB1EED6A-C6C1-4258-A85D-1959E46BFA1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F050383-DC0F-467A-94BF-6207323DF694}">
          <dgm:prSet/>
          <dgm:spPr/>
          <dgm:t>
            <a:bodyPr/>
            <a:lstStyle/>
            <a:p>
              <a14:m>
                <m:oMath xmlns:m="http://schemas.openxmlformats.org/officeDocument/2006/math">
                  <m:sPre>
                    <m:sPre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PrePr>
                    <m:sub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Z</m:t>
                      </m:r>
                    </m:sub>
                    <m:sup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A</m:t>
                      </m:r>
                    </m:sup>
                    <m:e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X</m:t>
                      </m:r>
                    </m:e>
                  </m:sPre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𝜆</m:t>
                      </m:r>
                    </m:e>
                  </m:d>
                  <m:sPre>
                    <m:sPre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PrePr>
                    <m:sub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Z</m:t>
                      </m:r>
                    </m:sub>
                    <m:sup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+1</m:t>
                      </m:r>
                    </m:sup>
                    <m:e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X</m:t>
                      </m:r>
                    </m:e>
                  </m:sPre>
                </m:oMath>
              </a14:m>
              <a:r>
                <a:rPr lang="en-US" dirty="0"/>
                <a:t> reaction</a:t>
              </a:r>
            </a:p>
          </dgm:t>
        </dgm:pt>
      </mc:Choice>
      <mc:Fallback xmlns="">
        <dgm:pt modelId="{8F050383-DC0F-467A-94BF-6207323DF694}">
          <dgm:prSet/>
          <dgm:spPr/>
          <dgm:t>
            <a:bodyPr/>
            <a:lstStyle/>
            <a:p>
              <a:r>
                <a:rPr lang="en-US" i="0"/>
                <a:t>(</a:t>
              </a:r>
              <a:r>
                <a:rPr lang="en-US" b="0" i="0"/>
                <a:t>_Z^A)X </a:t>
              </a:r>
              <a:r>
                <a:rPr lang="en-US" i="0"/>
                <a:t>(</a:t>
              </a:r>
              <a:r>
                <a:rPr lang="en-US" b="0" i="0"/>
                <a:t>n, 𝜆) </a:t>
              </a:r>
              <a:r>
                <a:rPr lang="en-US" i="0"/>
                <a:t>(</a:t>
              </a:r>
              <a:r>
                <a:rPr lang="en-US" b="0" i="0"/>
                <a:t>_Z^(A+1))X</a:t>
              </a:r>
              <a:r>
                <a:rPr lang="en-US" dirty="0"/>
                <a:t> reaction</a:t>
              </a:r>
            </a:p>
          </dgm:t>
        </dgm:pt>
      </mc:Fallback>
    </mc:AlternateContent>
    <dgm:pt modelId="{91484C9E-CB18-4A0D-B441-6CF49D73C98C}" type="parTrans" cxnId="{5C74EC4E-550D-45B2-B5C7-C76D0D05D190}">
      <dgm:prSet/>
      <dgm:spPr/>
      <dgm:t>
        <a:bodyPr/>
        <a:lstStyle/>
        <a:p>
          <a:endParaRPr lang="en-US"/>
        </a:p>
      </dgm:t>
    </dgm:pt>
    <dgm:pt modelId="{D01A320C-FF4B-47B1-ABB9-48DFA0BB434D}" type="sibTrans" cxnId="{5C74EC4E-550D-45B2-B5C7-C76D0D05D19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F6B923E-10BD-415F-9815-39885225CA50}">
          <dgm:prSet/>
          <dgm:spPr/>
          <dgm:t>
            <a:bodyPr/>
            <a:lstStyle/>
            <a:p>
              <a14:m>
                <m:oMath xmlns:m="http://schemas.openxmlformats.org/officeDocument/2006/math">
                  <m:sPre>
                    <m:sPre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PrePr>
                    <m:sub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Z</m:t>
                      </m:r>
                    </m:sub>
                    <m:sup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A</m:t>
                      </m:r>
                    </m:sup>
                    <m:e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X</m:t>
                      </m:r>
                    </m:e>
                  </m:sPre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p</m:t>
                      </m:r>
                    </m:e>
                  </m:d>
                  <m:sPre>
                    <m:sPre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PrePr>
                    <m:sub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</m:t>
                      </m:r>
                    </m:sub>
                    <m:sup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A</m:t>
                      </m:r>
                    </m:sup>
                    <m:e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Y</m:t>
                      </m:r>
                    </m:e>
                  </m:sPre>
                </m:oMath>
              </a14:m>
              <a:r>
                <a:rPr lang="en-US" dirty="0"/>
                <a:t> reaction</a:t>
              </a:r>
            </a:p>
          </dgm:t>
        </dgm:pt>
      </mc:Choice>
      <mc:Fallback xmlns="">
        <dgm:pt modelId="{8F6B923E-10BD-415F-9815-39885225CA50}">
          <dgm:prSet/>
          <dgm:spPr/>
          <dgm:t>
            <a:bodyPr/>
            <a:lstStyle/>
            <a:p>
              <a:r>
                <a:rPr lang="en-US" i="0"/>
                <a:t>(_Z^A)X (n, </a:t>
              </a:r>
              <a:r>
                <a:rPr lang="en-US" b="0" i="0"/>
                <a:t>p) </a:t>
              </a:r>
              <a:r>
                <a:rPr lang="en-US" i="0"/>
                <a:t>(_Z−1^A)</a:t>
              </a:r>
              <a:r>
                <a:rPr lang="en-US" b="0" i="0">
                  <a:latin typeface="Cambria Math" panose="02040503050406030204" pitchFamily="18" charset="0"/>
                </a:rPr>
                <a:t>Y</a:t>
              </a:r>
              <a:r>
                <a:rPr lang="en-US" dirty="0"/>
                <a:t> reaction</a:t>
              </a:r>
            </a:p>
          </dgm:t>
        </dgm:pt>
      </mc:Fallback>
    </mc:AlternateContent>
    <dgm:pt modelId="{B55E6A73-7798-4530-AAE9-8BB234473A99}" type="parTrans" cxnId="{4251DF13-0F69-4FFD-AEE3-8B0EFD41F25D}">
      <dgm:prSet/>
      <dgm:spPr/>
      <dgm:t>
        <a:bodyPr/>
        <a:lstStyle/>
        <a:p>
          <a:endParaRPr lang="en-US"/>
        </a:p>
      </dgm:t>
    </dgm:pt>
    <dgm:pt modelId="{E3569BEA-5CBE-4D03-9458-B3487F5B59F0}" type="sibTrans" cxnId="{4251DF13-0F69-4FFD-AEE3-8B0EFD41F25D}">
      <dgm:prSet/>
      <dgm:spPr/>
      <dgm:t>
        <a:bodyPr/>
        <a:lstStyle/>
        <a:p>
          <a:endParaRPr lang="en-US"/>
        </a:p>
      </dgm:t>
    </dgm:pt>
    <dgm:pt modelId="{68E05F36-96D6-4277-9107-D4A16FB2E8EA}">
      <dgm:prSet/>
      <dgm:spPr/>
      <dgm:t>
        <a:bodyPr/>
        <a:lstStyle/>
        <a:p>
          <a:r>
            <a:rPr lang="en-US"/>
            <a:t>Accelerator-Produced Radionuclides</a:t>
          </a:r>
        </a:p>
      </dgm:t>
    </dgm:pt>
    <dgm:pt modelId="{AC3276C8-2C85-4BE1-8BDF-1B070157E3B8}" type="parTrans" cxnId="{32006756-AC91-4346-A461-C13F8F7F1FA1}">
      <dgm:prSet/>
      <dgm:spPr/>
      <dgm:t>
        <a:bodyPr/>
        <a:lstStyle/>
        <a:p>
          <a:endParaRPr lang="en-US"/>
        </a:p>
      </dgm:t>
    </dgm:pt>
    <dgm:pt modelId="{F6AAE7D3-5B3A-404A-8AD3-39146F8C309B}" type="sibTrans" cxnId="{32006756-AC91-4346-A461-C13F8F7F1FA1}">
      <dgm:prSet/>
      <dgm:spPr/>
      <dgm:t>
        <a:bodyPr/>
        <a:lstStyle/>
        <a:p>
          <a:endParaRPr lang="en-US"/>
        </a:p>
      </dgm:t>
    </dgm:pt>
    <dgm:pt modelId="{F5286A0D-89BE-45EB-9619-7AFC68E7105E}">
      <dgm:prSet/>
      <dgm:spPr/>
      <dgm:t>
        <a:bodyPr/>
        <a:lstStyle/>
        <a:p>
          <a:r>
            <a:rPr lang="en-US"/>
            <a:t>Cyclotron</a:t>
          </a:r>
        </a:p>
      </dgm:t>
    </dgm:pt>
    <dgm:pt modelId="{37DF1460-A8BD-4F85-80D3-3F8140E14FF5}" type="parTrans" cxnId="{AEB54546-684B-4E16-83CB-7EEFD92858D6}">
      <dgm:prSet/>
      <dgm:spPr/>
      <dgm:t>
        <a:bodyPr/>
        <a:lstStyle/>
        <a:p>
          <a:endParaRPr lang="en-US"/>
        </a:p>
      </dgm:t>
    </dgm:pt>
    <dgm:pt modelId="{90F5AF9E-937E-44DC-B557-27E9BE5F7807}" type="sibTrans" cxnId="{AEB54546-684B-4E16-83CB-7EEFD92858D6}">
      <dgm:prSet/>
      <dgm:spPr/>
      <dgm:t>
        <a:bodyPr/>
        <a:lstStyle/>
        <a:p>
          <a:endParaRPr lang="en-US"/>
        </a:p>
      </dgm:t>
    </dgm:pt>
    <dgm:pt modelId="{C56E1305-E24D-4AD4-97E8-41940C5CB33F}">
      <dgm:prSet/>
      <dgm:spPr/>
      <dgm:t>
        <a:bodyPr/>
        <a:lstStyle/>
        <a:p>
          <a:r>
            <a:rPr lang="en-US"/>
            <a:t>Synchrocyclotrons</a:t>
          </a:r>
        </a:p>
      </dgm:t>
    </dgm:pt>
    <dgm:pt modelId="{37CA2153-58DA-40C8-ADFC-6566FE020F7D}" type="parTrans" cxnId="{58102802-8599-415B-8CFF-55D9AF48037D}">
      <dgm:prSet/>
      <dgm:spPr/>
      <dgm:t>
        <a:bodyPr/>
        <a:lstStyle/>
        <a:p>
          <a:endParaRPr lang="en-US"/>
        </a:p>
      </dgm:t>
    </dgm:pt>
    <dgm:pt modelId="{8676D038-EE3C-479C-9D48-917C6CA85592}" type="sibTrans" cxnId="{58102802-8599-415B-8CFF-55D9AF48037D}">
      <dgm:prSet/>
      <dgm:spPr/>
      <dgm:t>
        <a:bodyPr/>
        <a:lstStyle/>
        <a:p>
          <a:endParaRPr lang="en-US"/>
        </a:p>
      </dgm:t>
    </dgm:pt>
    <dgm:pt modelId="{484B1574-AFC4-403D-B1FA-AD3C9A75D6B5}">
      <dgm:prSet/>
      <dgm:spPr/>
      <dgm:t>
        <a:bodyPr/>
        <a:lstStyle/>
        <a:p>
          <a:r>
            <a:rPr lang="en-US"/>
            <a:t>Radionuclide Generators</a:t>
          </a:r>
        </a:p>
      </dgm:t>
    </dgm:pt>
    <dgm:pt modelId="{58C61169-9D2C-4545-934E-89B78A462D8F}" type="parTrans" cxnId="{2B27E3BB-A3FA-44C3-986D-D8C1DEEBF8DD}">
      <dgm:prSet/>
      <dgm:spPr/>
      <dgm:t>
        <a:bodyPr/>
        <a:lstStyle/>
        <a:p>
          <a:endParaRPr lang="en-US"/>
        </a:p>
      </dgm:t>
    </dgm:pt>
    <dgm:pt modelId="{BC5690EC-A7E7-4346-9C67-E8147248DD24}" type="sibTrans" cxnId="{2B27E3BB-A3FA-44C3-986D-D8C1DEEBF8DD}">
      <dgm:prSet/>
      <dgm:spPr/>
      <dgm:t>
        <a:bodyPr/>
        <a:lstStyle/>
        <a:p>
          <a:endParaRPr lang="en-US"/>
        </a:p>
      </dgm:t>
    </dgm:pt>
    <dgm:pt modelId="{2A6C5B0B-73D8-403E-8196-8C438CDD8502}">
      <dgm:prSet/>
      <dgm:spPr/>
      <dgm:t>
        <a:bodyPr/>
        <a:lstStyle/>
        <a:p>
          <a:r>
            <a:rPr lang="en-US"/>
            <a:t>Moly Cow</a:t>
          </a:r>
        </a:p>
      </dgm:t>
    </dgm:pt>
    <dgm:pt modelId="{9DC4B6FA-5DCD-4BD7-B18F-191448F64D78}" type="parTrans" cxnId="{484E69CF-A225-4D26-8974-7F5BC2274745}">
      <dgm:prSet/>
      <dgm:spPr/>
      <dgm:t>
        <a:bodyPr/>
        <a:lstStyle/>
        <a:p>
          <a:endParaRPr lang="en-US"/>
        </a:p>
      </dgm:t>
    </dgm:pt>
    <dgm:pt modelId="{8C13BE1E-C0EE-4E62-9DED-B97A9A3B3D54}" type="sibTrans" cxnId="{484E69CF-A225-4D26-8974-7F5BC2274745}">
      <dgm:prSet/>
      <dgm:spPr/>
      <dgm:t>
        <a:bodyPr/>
        <a:lstStyle/>
        <a:p>
          <a:endParaRPr lang="en-US"/>
        </a:p>
      </dgm:t>
    </dgm:pt>
    <dgm:pt modelId="{1B63B91F-F5C8-4840-90DF-1A2B7FA93B2E}" type="pres">
      <dgm:prSet presAssocID="{8E89E048-C35D-44CF-B9B8-2EB46FAA67F7}" presName="Name0" presStyleCnt="0">
        <dgm:presLayoutVars>
          <dgm:dir/>
          <dgm:animLvl val="lvl"/>
          <dgm:resizeHandles val="exact"/>
        </dgm:presLayoutVars>
      </dgm:prSet>
      <dgm:spPr/>
    </dgm:pt>
    <dgm:pt modelId="{66FB4E02-B0D9-4ECB-B629-3228E3585847}" type="pres">
      <dgm:prSet presAssocID="{D2557B3B-5FF0-4AF4-8B8C-6EA07308AB56}" presName="linNode" presStyleCnt="0"/>
      <dgm:spPr/>
    </dgm:pt>
    <dgm:pt modelId="{B5293A2E-B6CF-4AB9-95A7-E1AAB6939BB1}" type="pres">
      <dgm:prSet presAssocID="{D2557B3B-5FF0-4AF4-8B8C-6EA07308AB5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72BAFB1-FFB5-477F-9B7A-605604C6E9CD}" type="pres">
      <dgm:prSet presAssocID="{D2557B3B-5FF0-4AF4-8B8C-6EA07308AB56}" presName="descendantText" presStyleLbl="alignAccFollowNode1" presStyleIdx="0" presStyleCnt="3">
        <dgm:presLayoutVars>
          <dgm:bulletEnabled val="1"/>
        </dgm:presLayoutVars>
      </dgm:prSet>
      <dgm:spPr/>
    </dgm:pt>
    <dgm:pt modelId="{96D2CF4F-95F0-4069-8269-356DA9F0F71B}" type="pres">
      <dgm:prSet presAssocID="{8844FC4F-77B1-4C10-A716-BABF8821BF69}" presName="sp" presStyleCnt="0"/>
      <dgm:spPr/>
    </dgm:pt>
    <dgm:pt modelId="{6ADB3682-D141-48A3-898C-692C7781766E}" type="pres">
      <dgm:prSet presAssocID="{68E05F36-96D6-4277-9107-D4A16FB2E8EA}" presName="linNode" presStyleCnt="0"/>
      <dgm:spPr/>
    </dgm:pt>
    <dgm:pt modelId="{53E3CB79-7151-4387-8F4A-149D2923B43F}" type="pres">
      <dgm:prSet presAssocID="{68E05F36-96D6-4277-9107-D4A16FB2E8E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B893177-288E-437C-8E0D-644B66BD8AB3}" type="pres">
      <dgm:prSet presAssocID="{68E05F36-96D6-4277-9107-D4A16FB2E8EA}" presName="descendantText" presStyleLbl="alignAccFollowNode1" presStyleIdx="1" presStyleCnt="3">
        <dgm:presLayoutVars>
          <dgm:bulletEnabled val="1"/>
        </dgm:presLayoutVars>
      </dgm:prSet>
      <dgm:spPr/>
    </dgm:pt>
    <dgm:pt modelId="{B64FC4DF-FC89-4F25-9B1D-6EA1B2B83B9C}" type="pres">
      <dgm:prSet presAssocID="{F6AAE7D3-5B3A-404A-8AD3-39146F8C309B}" presName="sp" presStyleCnt="0"/>
      <dgm:spPr/>
    </dgm:pt>
    <dgm:pt modelId="{0C702281-963F-40C5-B602-1E61D571E210}" type="pres">
      <dgm:prSet presAssocID="{484B1574-AFC4-403D-B1FA-AD3C9A75D6B5}" presName="linNode" presStyleCnt="0"/>
      <dgm:spPr/>
    </dgm:pt>
    <dgm:pt modelId="{94745338-584F-46A5-BC20-0957BD1DA10F}" type="pres">
      <dgm:prSet presAssocID="{484B1574-AFC4-403D-B1FA-AD3C9A75D6B5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CFD7792-8753-4F05-930C-2A043DC67B9A}" type="pres">
      <dgm:prSet presAssocID="{484B1574-AFC4-403D-B1FA-AD3C9A75D6B5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8102802-8599-415B-8CFF-55D9AF48037D}" srcId="{68E05F36-96D6-4277-9107-D4A16FB2E8EA}" destId="{C56E1305-E24D-4AD4-97E8-41940C5CB33F}" srcOrd="1" destOrd="0" parTransId="{37CA2153-58DA-40C8-ADFC-6566FE020F7D}" sibTransId="{8676D038-EE3C-479C-9D48-917C6CA85592}"/>
    <dgm:cxn modelId="{4251DF13-0F69-4FFD-AEE3-8B0EFD41F25D}" srcId="{D2557B3B-5FF0-4AF4-8B8C-6EA07308AB56}" destId="{8F6B923E-10BD-415F-9815-39885225CA50}" srcOrd="2" destOrd="0" parTransId="{B55E6A73-7798-4530-AAE9-8BB234473A99}" sibTransId="{E3569BEA-5CBE-4D03-9458-B3487F5B59F0}"/>
    <dgm:cxn modelId="{EF41A362-4F8A-430E-8C17-7543E10503C7}" type="presOf" srcId="{8F6B923E-10BD-415F-9815-39885225CA50}" destId="{D72BAFB1-FFB5-477F-9B7A-605604C6E9CD}" srcOrd="0" destOrd="2" presId="urn:microsoft.com/office/officeart/2005/8/layout/vList5"/>
    <dgm:cxn modelId="{A284D162-DF73-428D-9606-C0A3A12E67F0}" type="presOf" srcId="{68E05F36-96D6-4277-9107-D4A16FB2E8EA}" destId="{53E3CB79-7151-4387-8F4A-149D2923B43F}" srcOrd="0" destOrd="0" presId="urn:microsoft.com/office/officeart/2005/8/layout/vList5"/>
    <dgm:cxn modelId="{AEB54546-684B-4E16-83CB-7EEFD92858D6}" srcId="{68E05F36-96D6-4277-9107-D4A16FB2E8EA}" destId="{F5286A0D-89BE-45EB-9619-7AFC68E7105E}" srcOrd="0" destOrd="0" parTransId="{37DF1460-A8BD-4F85-80D3-3F8140E14FF5}" sibTransId="{90F5AF9E-937E-44DC-B557-27E9BE5F7807}"/>
    <dgm:cxn modelId="{AB1EED6A-C6C1-4258-A85D-1959E46BFA1B}" srcId="{D2557B3B-5FF0-4AF4-8B8C-6EA07308AB56}" destId="{F56F7EA3-7E60-4599-A0B0-B16603C46188}" srcOrd="0" destOrd="0" parTransId="{E37A5E60-A8C0-4B89-9487-1F6215931948}" sibTransId="{AE9D7647-B155-4689-8CC8-B92A9E2B426F}"/>
    <dgm:cxn modelId="{5C74EC4E-550D-45B2-B5C7-C76D0D05D190}" srcId="{D2557B3B-5FF0-4AF4-8B8C-6EA07308AB56}" destId="{8F050383-DC0F-467A-94BF-6207323DF694}" srcOrd="1" destOrd="0" parTransId="{91484C9E-CB18-4A0D-B441-6CF49D73C98C}" sibTransId="{D01A320C-FF4B-47B1-ABB9-48DFA0BB434D}"/>
    <dgm:cxn modelId="{32006756-AC91-4346-A461-C13F8F7F1FA1}" srcId="{8E89E048-C35D-44CF-B9B8-2EB46FAA67F7}" destId="{68E05F36-96D6-4277-9107-D4A16FB2E8EA}" srcOrd="1" destOrd="0" parTransId="{AC3276C8-2C85-4BE1-8BDF-1B070157E3B8}" sibTransId="{F6AAE7D3-5B3A-404A-8AD3-39146F8C309B}"/>
    <dgm:cxn modelId="{A6C6A09B-3C5C-4C78-9FAA-86CB821B8906}" type="presOf" srcId="{484B1574-AFC4-403D-B1FA-AD3C9A75D6B5}" destId="{94745338-584F-46A5-BC20-0957BD1DA10F}" srcOrd="0" destOrd="0" presId="urn:microsoft.com/office/officeart/2005/8/layout/vList5"/>
    <dgm:cxn modelId="{68850F9D-C808-4C75-BE74-4703D7D639D6}" srcId="{8E89E048-C35D-44CF-B9B8-2EB46FAA67F7}" destId="{D2557B3B-5FF0-4AF4-8B8C-6EA07308AB56}" srcOrd="0" destOrd="0" parTransId="{95C2CB7D-84A1-4465-91A2-7A44FCA85F58}" sibTransId="{8844FC4F-77B1-4C10-A716-BABF8821BF69}"/>
    <dgm:cxn modelId="{0F4F92A8-E013-4844-A3EC-0CE8B8D3E803}" type="presOf" srcId="{8F050383-DC0F-467A-94BF-6207323DF694}" destId="{D72BAFB1-FFB5-477F-9B7A-605604C6E9CD}" srcOrd="0" destOrd="1" presId="urn:microsoft.com/office/officeart/2005/8/layout/vList5"/>
    <dgm:cxn modelId="{71E9F6AF-BF9D-4174-8A8B-C92FD250AAD5}" type="presOf" srcId="{C56E1305-E24D-4AD4-97E8-41940C5CB33F}" destId="{EB893177-288E-437C-8E0D-644B66BD8AB3}" srcOrd="0" destOrd="1" presId="urn:microsoft.com/office/officeart/2005/8/layout/vList5"/>
    <dgm:cxn modelId="{2B27E3BB-A3FA-44C3-986D-D8C1DEEBF8DD}" srcId="{8E89E048-C35D-44CF-B9B8-2EB46FAA67F7}" destId="{484B1574-AFC4-403D-B1FA-AD3C9A75D6B5}" srcOrd="2" destOrd="0" parTransId="{58C61169-9D2C-4545-934E-89B78A462D8F}" sibTransId="{BC5690EC-A7E7-4346-9C67-E8147248DD24}"/>
    <dgm:cxn modelId="{C1E931C0-9ABC-47C5-87DA-9EEBC9A6C905}" type="presOf" srcId="{D2557B3B-5FF0-4AF4-8B8C-6EA07308AB56}" destId="{B5293A2E-B6CF-4AB9-95A7-E1AAB6939BB1}" srcOrd="0" destOrd="0" presId="urn:microsoft.com/office/officeart/2005/8/layout/vList5"/>
    <dgm:cxn modelId="{750B91C7-27B2-488C-B992-FF8D31CA8B5D}" type="presOf" srcId="{F5286A0D-89BE-45EB-9619-7AFC68E7105E}" destId="{EB893177-288E-437C-8E0D-644B66BD8AB3}" srcOrd="0" destOrd="0" presId="urn:microsoft.com/office/officeart/2005/8/layout/vList5"/>
    <dgm:cxn modelId="{A2C024CC-3092-4E0E-96AE-4957D41E718B}" type="presOf" srcId="{F56F7EA3-7E60-4599-A0B0-B16603C46188}" destId="{D72BAFB1-FFB5-477F-9B7A-605604C6E9CD}" srcOrd="0" destOrd="0" presId="urn:microsoft.com/office/officeart/2005/8/layout/vList5"/>
    <dgm:cxn modelId="{484E69CF-A225-4D26-8974-7F5BC2274745}" srcId="{484B1574-AFC4-403D-B1FA-AD3C9A75D6B5}" destId="{2A6C5B0B-73D8-403E-8196-8C438CDD8502}" srcOrd="0" destOrd="0" parTransId="{9DC4B6FA-5DCD-4BD7-B18F-191448F64D78}" sibTransId="{8C13BE1E-C0EE-4E62-9DED-B97A9A3B3D54}"/>
    <dgm:cxn modelId="{286FFFDA-55F5-474B-87BD-FD81563675FA}" type="presOf" srcId="{2A6C5B0B-73D8-403E-8196-8C438CDD8502}" destId="{0CFD7792-8753-4F05-930C-2A043DC67B9A}" srcOrd="0" destOrd="0" presId="urn:microsoft.com/office/officeart/2005/8/layout/vList5"/>
    <dgm:cxn modelId="{DFD5A5F7-B42A-4411-8F3A-D3D4DE392C48}" type="presOf" srcId="{8E89E048-C35D-44CF-B9B8-2EB46FAA67F7}" destId="{1B63B91F-F5C8-4840-90DF-1A2B7FA93B2E}" srcOrd="0" destOrd="0" presId="urn:microsoft.com/office/officeart/2005/8/layout/vList5"/>
    <dgm:cxn modelId="{2F5A77B6-ABFE-46B6-873C-CAAB382E784C}" type="presParOf" srcId="{1B63B91F-F5C8-4840-90DF-1A2B7FA93B2E}" destId="{66FB4E02-B0D9-4ECB-B629-3228E3585847}" srcOrd="0" destOrd="0" presId="urn:microsoft.com/office/officeart/2005/8/layout/vList5"/>
    <dgm:cxn modelId="{A5D8C00B-70CC-49A8-9C39-2B24C134948B}" type="presParOf" srcId="{66FB4E02-B0D9-4ECB-B629-3228E3585847}" destId="{B5293A2E-B6CF-4AB9-95A7-E1AAB6939BB1}" srcOrd="0" destOrd="0" presId="urn:microsoft.com/office/officeart/2005/8/layout/vList5"/>
    <dgm:cxn modelId="{249830E1-F418-4718-B698-CEF482056F81}" type="presParOf" srcId="{66FB4E02-B0D9-4ECB-B629-3228E3585847}" destId="{D72BAFB1-FFB5-477F-9B7A-605604C6E9CD}" srcOrd="1" destOrd="0" presId="urn:microsoft.com/office/officeart/2005/8/layout/vList5"/>
    <dgm:cxn modelId="{1B06C112-E0D0-47FB-9500-784C8DFAAC58}" type="presParOf" srcId="{1B63B91F-F5C8-4840-90DF-1A2B7FA93B2E}" destId="{96D2CF4F-95F0-4069-8269-356DA9F0F71B}" srcOrd="1" destOrd="0" presId="urn:microsoft.com/office/officeart/2005/8/layout/vList5"/>
    <dgm:cxn modelId="{81037B8F-1DA9-46C0-8124-8A21BF437E5B}" type="presParOf" srcId="{1B63B91F-F5C8-4840-90DF-1A2B7FA93B2E}" destId="{6ADB3682-D141-48A3-898C-692C7781766E}" srcOrd="2" destOrd="0" presId="urn:microsoft.com/office/officeart/2005/8/layout/vList5"/>
    <dgm:cxn modelId="{D7FE7141-F472-403E-B5BB-4FE4E89DDA80}" type="presParOf" srcId="{6ADB3682-D141-48A3-898C-692C7781766E}" destId="{53E3CB79-7151-4387-8F4A-149D2923B43F}" srcOrd="0" destOrd="0" presId="urn:microsoft.com/office/officeart/2005/8/layout/vList5"/>
    <dgm:cxn modelId="{5AE9867E-9048-4D40-A8A1-260BD6B3E69B}" type="presParOf" srcId="{6ADB3682-D141-48A3-898C-692C7781766E}" destId="{EB893177-288E-437C-8E0D-644B66BD8AB3}" srcOrd="1" destOrd="0" presId="urn:microsoft.com/office/officeart/2005/8/layout/vList5"/>
    <dgm:cxn modelId="{728B5615-E777-4174-8559-34A5286801BF}" type="presParOf" srcId="{1B63B91F-F5C8-4840-90DF-1A2B7FA93B2E}" destId="{B64FC4DF-FC89-4F25-9B1D-6EA1B2B83B9C}" srcOrd="3" destOrd="0" presId="urn:microsoft.com/office/officeart/2005/8/layout/vList5"/>
    <dgm:cxn modelId="{211924F8-8DAB-466C-8A2D-2965A7A579B3}" type="presParOf" srcId="{1B63B91F-F5C8-4840-90DF-1A2B7FA93B2E}" destId="{0C702281-963F-40C5-B602-1E61D571E210}" srcOrd="4" destOrd="0" presId="urn:microsoft.com/office/officeart/2005/8/layout/vList5"/>
    <dgm:cxn modelId="{2F981524-801D-4F0B-8E20-3E8E9E6D0148}" type="presParOf" srcId="{0C702281-963F-40C5-B602-1E61D571E210}" destId="{94745338-584F-46A5-BC20-0957BD1DA10F}" srcOrd="0" destOrd="0" presId="urn:microsoft.com/office/officeart/2005/8/layout/vList5"/>
    <dgm:cxn modelId="{9BB3239F-68BB-4CC9-9876-4BB8DC0428ED}" type="presParOf" srcId="{0C702281-963F-40C5-B602-1E61D571E210}" destId="{0CFD7792-8753-4F05-930C-2A043DC67B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89E048-C35D-44CF-B9B8-2EB46FAA67F7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D2557B3B-5FF0-4AF4-8B8C-6EA07308AB56}">
      <dgm:prSet/>
      <dgm:spPr/>
      <dgm:t>
        <a:bodyPr/>
        <a:lstStyle/>
        <a:p>
          <a:r>
            <a:rPr lang="en-US"/>
            <a:t>Reactor-Produced Radionuclides</a:t>
          </a:r>
        </a:p>
      </dgm:t>
    </dgm:pt>
    <dgm:pt modelId="{95C2CB7D-84A1-4465-91A2-7A44FCA85F58}" type="parTrans" cxnId="{68850F9D-C808-4C75-BE74-4703D7D639D6}">
      <dgm:prSet/>
      <dgm:spPr/>
      <dgm:t>
        <a:bodyPr/>
        <a:lstStyle/>
        <a:p>
          <a:endParaRPr lang="en-US"/>
        </a:p>
      </dgm:t>
    </dgm:pt>
    <dgm:pt modelId="{8844FC4F-77B1-4C10-A716-BABF8821BF69}" type="sibTrans" cxnId="{68850F9D-C808-4C75-BE74-4703D7D639D6}">
      <dgm:prSet/>
      <dgm:spPr/>
      <dgm:t>
        <a:bodyPr/>
        <a:lstStyle/>
        <a:p>
          <a:endParaRPr lang="en-US"/>
        </a:p>
      </dgm:t>
    </dgm:pt>
    <dgm:pt modelId="{F56F7EA3-7E60-4599-A0B0-B16603C46188}">
      <dgm:prSet/>
      <dgm:spPr>
        <a:blipFill>
          <a:blip xmlns:r="http://schemas.openxmlformats.org/officeDocument/2006/relationships" r:embed="rId1"/>
          <a:stretch>
            <a:fillRect l="-937" b="-157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37A5E60-A8C0-4B89-9487-1F6215931948}" type="parTrans" cxnId="{AB1EED6A-C6C1-4258-A85D-1959E46BFA1B}">
      <dgm:prSet/>
      <dgm:spPr/>
      <dgm:t>
        <a:bodyPr/>
        <a:lstStyle/>
        <a:p>
          <a:endParaRPr lang="en-US"/>
        </a:p>
      </dgm:t>
    </dgm:pt>
    <dgm:pt modelId="{AE9D7647-B155-4689-8CC8-B92A9E2B426F}" type="sibTrans" cxnId="{AB1EED6A-C6C1-4258-A85D-1959E46BFA1B}">
      <dgm:prSet/>
      <dgm:spPr/>
      <dgm:t>
        <a:bodyPr/>
        <a:lstStyle/>
        <a:p>
          <a:endParaRPr lang="en-US"/>
        </a:p>
      </dgm:t>
    </dgm:pt>
    <dgm:pt modelId="{8F050383-DC0F-467A-94BF-6207323DF694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91484C9E-CB18-4A0D-B441-6CF49D73C98C}" type="parTrans" cxnId="{5C74EC4E-550D-45B2-B5C7-C76D0D05D190}">
      <dgm:prSet/>
      <dgm:spPr/>
      <dgm:t>
        <a:bodyPr/>
        <a:lstStyle/>
        <a:p>
          <a:endParaRPr lang="en-US"/>
        </a:p>
      </dgm:t>
    </dgm:pt>
    <dgm:pt modelId="{D01A320C-FF4B-47B1-ABB9-48DFA0BB434D}" type="sibTrans" cxnId="{5C74EC4E-550D-45B2-B5C7-C76D0D05D190}">
      <dgm:prSet/>
      <dgm:spPr/>
      <dgm:t>
        <a:bodyPr/>
        <a:lstStyle/>
        <a:p>
          <a:endParaRPr lang="en-US"/>
        </a:p>
      </dgm:t>
    </dgm:pt>
    <dgm:pt modelId="{8F6B923E-10BD-415F-9815-39885225CA50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B55E6A73-7798-4530-AAE9-8BB234473A99}" type="parTrans" cxnId="{4251DF13-0F69-4FFD-AEE3-8B0EFD41F25D}">
      <dgm:prSet/>
      <dgm:spPr/>
      <dgm:t>
        <a:bodyPr/>
        <a:lstStyle/>
        <a:p>
          <a:endParaRPr lang="en-US"/>
        </a:p>
      </dgm:t>
    </dgm:pt>
    <dgm:pt modelId="{E3569BEA-5CBE-4D03-9458-B3487F5B59F0}" type="sibTrans" cxnId="{4251DF13-0F69-4FFD-AEE3-8B0EFD41F25D}">
      <dgm:prSet/>
      <dgm:spPr/>
      <dgm:t>
        <a:bodyPr/>
        <a:lstStyle/>
        <a:p>
          <a:endParaRPr lang="en-US"/>
        </a:p>
      </dgm:t>
    </dgm:pt>
    <dgm:pt modelId="{68E05F36-96D6-4277-9107-D4A16FB2E8EA}">
      <dgm:prSet/>
      <dgm:spPr/>
      <dgm:t>
        <a:bodyPr/>
        <a:lstStyle/>
        <a:p>
          <a:r>
            <a:rPr lang="en-US"/>
            <a:t>Accelerator-Produced Radionuclides</a:t>
          </a:r>
        </a:p>
      </dgm:t>
    </dgm:pt>
    <dgm:pt modelId="{AC3276C8-2C85-4BE1-8BDF-1B070157E3B8}" type="parTrans" cxnId="{32006756-AC91-4346-A461-C13F8F7F1FA1}">
      <dgm:prSet/>
      <dgm:spPr/>
      <dgm:t>
        <a:bodyPr/>
        <a:lstStyle/>
        <a:p>
          <a:endParaRPr lang="en-US"/>
        </a:p>
      </dgm:t>
    </dgm:pt>
    <dgm:pt modelId="{F6AAE7D3-5B3A-404A-8AD3-39146F8C309B}" type="sibTrans" cxnId="{32006756-AC91-4346-A461-C13F8F7F1FA1}">
      <dgm:prSet/>
      <dgm:spPr/>
      <dgm:t>
        <a:bodyPr/>
        <a:lstStyle/>
        <a:p>
          <a:endParaRPr lang="en-US"/>
        </a:p>
      </dgm:t>
    </dgm:pt>
    <dgm:pt modelId="{F5286A0D-89BE-45EB-9619-7AFC68E7105E}">
      <dgm:prSet/>
      <dgm:spPr/>
      <dgm:t>
        <a:bodyPr/>
        <a:lstStyle/>
        <a:p>
          <a:r>
            <a:rPr lang="en-US"/>
            <a:t>Cyclotron</a:t>
          </a:r>
        </a:p>
      </dgm:t>
    </dgm:pt>
    <dgm:pt modelId="{37DF1460-A8BD-4F85-80D3-3F8140E14FF5}" type="parTrans" cxnId="{AEB54546-684B-4E16-83CB-7EEFD92858D6}">
      <dgm:prSet/>
      <dgm:spPr/>
      <dgm:t>
        <a:bodyPr/>
        <a:lstStyle/>
        <a:p>
          <a:endParaRPr lang="en-US"/>
        </a:p>
      </dgm:t>
    </dgm:pt>
    <dgm:pt modelId="{90F5AF9E-937E-44DC-B557-27E9BE5F7807}" type="sibTrans" cxnId="{AEB54546-684B-4E16-83CB-7EEFD92858D6}">
      <dgm:prSet/>
      <dgm:spPr/>
      <dgm:t>
        <a:bodyPr/>
        <a:lstStyle/>
        <a:p>
          <a:endParaRPr lang="en-US"/>
        </a:p>
      </dgm:t>
    </dgm:pt>
    <dgm:pt modelId="{C56E1305-E24D-4AD4-97E8-41940C5CB33F}">
      <dgm:prSet/>
      <dgm:spPr/>
      <dgm:t>
        <a:bodyPr/>
        <a:lstStyle/>
        <a:p>
          <a:r>
            <a:rPr lang="en-US"/>
            <a:t>Synchrocyclotrons</a:t>
          </a:r>
        </a:p>
      </dgm:t>
    </dgm:pt>
    <dgm:pt modelId="{37CA2153-58DA-40C8-ADFC-6566FE020F7D}" type="parTrans" cxnId="{58102802-8599-415B-8CFF-55D9AF48037D}">
      <dgm:prSet/>
      <dgm:spPr/>
      <dgm:t>
        <a:bodyPr/>
        <a:lstStyle/>
        <a:p>
          <a:endParaRPr lang="en-US"/>
        </a:p>
      </dgm:t>
    </dgm:pt>
    <dgm:pt modelId="{8676D038-EE3C-479C-9D48-917C6CA85592}" type="sibTrans" cxnId="{58102802-8599-415B-8CFF-55D9AF48037D}">
      <dgm:prSet/>
      <dgm:spPr/>
      <dgm:t>
        <a:bodyPr/>
        <a:lstStyle/>
        <a:p>
          <a:endParaRPr lang="en-US"/>
        </a:p>
      </dgm:t>
    </dgm:pt>
    <dgm:pt modelId="{484B1574-AFC4-403D-B1FA-AD3C9A75D6B5}">
      <dgm:prSet/>
      <dgm:spPr/>
      <dgm:t>
        <a:bodyPr/>
        <a:lstStyle/>
        <a:p>
          <a:r>
            <a:rPr lang="en-US"/>
            <a:t>Radionuclide Generators</a:t>
          </a:r>
        </a:p>
      </dgm:t>
    </dgm:pt>
    <dgm:pt modelId="{58C61169-9D2C-4545-934E-89B78A462D8F}" type="parTrans" cxnId="{2B27E3BB-A3FA-44C3-986D-D8C1DEEBF8DD}">
      <dgm:prSet/>
      <dgm:spPr/>
      <dgm:t>
        <a:bodyPr/>
        <a:lstStyle/>
        <a:p>
          <a:endParaRPr lang="en-US"/>
        </a:p>
      </dgm:t>
    </dgm:pt>
    <dgm:pt modelId="{BC5690EC-A7E7-4346-9C67-E8147248DD24}" type="sibTrans" cxnId="{2B27E3BB-A3FA-44C3-986D-D8C1DEEBF8DD}">
      <dgm:prSet/>
      <dgm:spPr/>
      <dgm:t>
        <a:bodyPr/>
        <a:lstStyle/>
        <a:p>
          <a:endParaRPr lang="en-US"/>
        </a:p>
      </dgm:t>
    </dgm:pt>
    <dgm:pt modelId="{2A6C5B0B-73D8-403E-8196-8C438CDD8502}">
      <dgm:prSet/>
      <dgm:spPr/>
      <dgm:t>
        <a:bodyPr/>
        <a:lstStyle/>
        <a:p>
          <a:r>
            <a:rPr lang="en-US"/>
            <a:t>Moly Cow</a:t>
          </a:r>
        </a:p>
      </dgm:t>
    </dgm:pt>
    <dgm:pt modelId="{9DC4B6FA-5DCD-4BD7-B18F-191448F64D78}" type="parTrans" cxnId="{484E69CF-A225-4D26-8974-7F5BC2274745}">
      <dgm:prSet/>
      <dgm:spPr/>
      <dgm:t>
        <a:bodyPr/>
        <a:lstStyle/>
        <a:p>
          <a:endParaRPr lang="en-US"/>
        </a:p>
      </dgm:t>
    </dgm:pt>
    <dgm:pt modelId="{8C13BE1E-C0EE-4E62-9DED-B97A9A3B3D54}" type="sibTrans" cxnId="{484E69CF-A225-4D26-8974-7F5BC2274745}">
      <dgm:prSet/>
      <dgm:spPr/>
      <dgm:t>
        <a:bodyPr/>
        <a:lstStyle/>
        <a:p>
          <a:endParaRPr lang="en-US"/>
        </a:p>
      </dgm:t>
    </dgm:pt>
    <dgm:pt modelId="{1B63B91F-F5C8-4840-90DF-1A2B7FA93B2E}" type="pres">
      <dgm:prSet presAssocID="{8E89E048-C35D-44CF-B9B8-2EB46FAA67F7}" presName="Name0" presStyleCnt="0">
        <dgm:presLayoutVars>
          <dgm:dir/>
          <dgm:animLvl val="lvl"/>
          <dgm:resizeHandles val="exact"/>
        </dgm:presLayoutVars>
      </dgm:prSet>
      <dgm:spPr/>
    </dgm:pt>
    <dgm:pt modelId="{66FB4E02-B0D9-4ECB-B629-3228E3585847}" type="pres">
      <dgm:prSet presAssocID="{D2557B3B-5FF0-4AF4-8B8C-6EA07308AB56}" presName="linNode" presStyleCnt="0"/>
      <dgm:spPr/>
    </dgm:pt>
    <dgm:pt modelId="{B5293A2E-B6CF-4AB9-95A7-E1AAB6939BB1}" type="pres">
      <dgm:prSet presAssocID="{D2557B3B-5FF0-4AF4-8B8C-6EA07308AB5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72BAFB1-FFB5-477F-9B7A-605604C6E9CD}" type="pres">
      <dgm:prSet presAssocID="{D2557B3B-5FF0-4AF4-8B8C-6EA07308AB56}" presName="descendantText" presStyleLbl="alignAccFollowNode1" presStyleIdx="0" presStyleCnt="3">
        <dgm:presLayoutVars>
          <dgm:bulletEnabled val="1"/>
        </dgm:presLayoutVars>
      </dgm:prSet>
      <dgm:spPr/>
    </dgm:pt>
    <dgm:pt modelId="{96D2CF4F-95F0-4069-8269-356DA9F0F71B}" type="pres">
      <dgm:prSet presAssocID="{8844FC4F-77B1-4C10-A716-BABF8821BF69}" presName="sp" presStyleCnt="0"/>
      <dgm:spPr/>
    </dgm:pt>
    <dgm:pt modelId="{6ADB3682-D141-48A3-898C-692C7781766E}" type="pres">
      <dgm:prSet presAssocID="{68E05F36-96D6-4277-9107-D4A16FB2E8EA}" presName="linNode" presStyleCnt="0"/>
      <dgm:spPr/>
    </dgm:pt>
    <dgm:pt modelId="{53E3CB79-7151-4387-8F4A-149D2923B43F}" type="pres">
      <dgm:prSet presAssocID="{68E05F36-96D6-4277-9107-D4A16FB2E8E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B893177-288E-437C-8E0D-644B66BD8AB3}" type="pres">
      <dgm:prSet presAssocID="{68E05F36-96D6-4277-9107-D4A16FB2E8EA}" presName="descendantText" presStyleLbl="alignAccFollowNode1" presStyleIdx="1" presStyleCnt="3">
        <dgm:presLayoutVars>
          <dgm:bulletEnabled val="1"/>
        </dgm:presLayoutVars>
      </dgm:prSet>
      <dgm:spPr/>
    </dgm:pt>
    <dgm:pt modelId="{B64FC4DF-FC89-4F25-9B1D-6EA1B2B83B9C}" type="pres">
      <dgm:prSet presAssocID="{F6AAE7D3-5B3A-404A-8AD3-39146F8C309B}" presName="sp" presStyleCnt="0"/>
      <dgm:spPr/>
    </dgm:pt>
    <dgm:pt modelId="{0C702281-963F-40C5-B602-1E61D571E210}" type="pres">
      <dgm:prSet presAssocID="{484B1574-AFC4-403D-B1FA-AD3C9A75D6B5}" presName="linNode" presStyleCnt="0"/>
      <dgm:spPr/>
    </dgm:pt>
    <dgm:pt modelId="{94745338-584F-46A5-BC20-0957BD1DA10F}" type="pres">
      <dgm:prSet presAssocID="{484B1574-AFC4-403D-B1FA-AD3C9A75D6B5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CFD7792-8753-4F05-930C-2A043DC67B9A}" type="pres">
      <dgm:prSet presAssocID="{484B1574-AFC4-403D-B1FA-AD3C9A75D6B5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8102802-8599-415B-8CFF-55D9AF48037D}" srcId="{68E05F36-96D6-4277-9107-D4A16FB2E8EA}" destId="{C56E1305-E24D-4AD4-97E8-41940C5CB33F}" srcOrd="1" destOrd="0" parTransId="{37CA2153-58DA-40C8-ADFC-6566FE020F7D}" sibTransId="{8676D038-EE3C-479C-9D48-917C6CA85592}"/>
    <dgm:cxn modelId="{4251DF13-0F69-4FFD-AEE3-8B0EFD41F25D}" srcId="{D2557B3B-5FF0-4AF4-8B8C-6EA07308AB56}" destId="{8F6B923E-10BD-415F-9815-39885225CA50}" srcOrd="2" destOrd="0" parTransId="{B55E6A73-7798-4530-AAE9-8BB234473A99}" sibTransId="{E3569BEA-5CBE-4D03-9458-B3487F5B59F0}"/>
    <dgm:cxn modelId="{EF41A362-4F8A-430E-8C17-7543E10503C7}" type="presOf" srcId="{8F6B923E-10BD-415F-9815-39885225CA50}" destId="{D72BAFB1-FFB5-477F-9B7A-605604C6E9CD}" srcOrd="0" destOrd="2" presId="urn:microsoft.com/office/officeart/2005/8/layout/vList5"/>
    <dgm:cxn modelId="{A284D162-DF73-428D-9606-C0A3A12E67F0}" type="presOf" srcId="{68E05F36-96D6-4277-9107-D4A16FB2E8EA}" destId="{53E3CB79-7151-4387-8F4A-149D2923B43F}" srcOrd="0" destOrd="0" presId="urn:microsoft.com/office/officeart/2005/8/layout/vList5"/>
    <dgm:cxn modelId="{AEB54546-684B-4E16-83CB-7EEFD92858D6}" srcId="{68E05F36-96D6-4277-9107-D4A16FB2E8EA}" destId="{F5286A0D-89BE-45EB-9619-7AFC68E7105E}" srcOrd="0" destOrd="0" parTransId="{37DF1460-A8BD-4F85-80D3-3F8140E14FF5}" sibTransId="{90F5AF9E-937E-44DC-B557-27E9BE5F7807}"/>
    <dgm:cxn modelId="{AB1EED6A-C6C1-4258-A85D-1959E46BFA1B}" srcId="{D2557B3B-5FF0-4AF4-8B8C-6EA07308AB56}" destId="{F56F7EA3-7E60-4599-A0B0-B16603C46188}" srcOrd="0" destOrd="0" parTransId="{E37A5E60-A8C0-4B89-9487-1F6215931948}" sibTransId="{AE9D7647-B155-4689-8CC8-B92A9E2B426F}"/>
    <dgm:cxn modelId="{5C74EC4E-550D-45B2-B5C7-C76D0D05D190}" srcId="{D2557B3B-5FF0-4AF4-8B8C-6EA07308AB56}" destId="{8F050383-DC0F-467A-94BF-6207323DF694}" srcOrd="1" destOrd="0" parTransId="{91484C9E-CB18-4A0D-B441-6CF49D73C98C}" sibTransId="{D01A320C-FF4B-47B1-ABB9-48DFA0BB434D}"/>
    <dgm:cxn modelId="{32006756-AC91-4346-A461-C13F8F7F1FA1}" srcId="{8E89E048-C35D-44CF-B9B8-2EB46FAA67F7}" destId="{68E05F36-96D6-4277-9107-D4A16FB2E8EA}" srcOrd="1" destOrd="0" parTransId="{AC3276C8-2C85-4BE1-8BDF-1B070157E3B8}" sibTransId="{F6AAE7D3-5B3A-404A-8AD3-39146F8C309B}"/>
    <dgm:cxn modelId="{A6C6A09B-3C5C-4C78-9FAA-86CB821B8906}" type="presOf" srcId="{484B1574-AFC4-403D-B1FA-AD3C9A75D6B5}" destId="{94745338-584F-46A5-BC20-0957BD1DA10F}" srcOrd="0" destOrd="0" presId="urn:microsoft.com/office/officeart/2005/8/layout/vList5"/>
    <dgm:cxn modelId="{68850F9D-C808-4C75-BE74-4703D7D639D6}" srcId="{8E89E048-C35D-44CF-B9B8-2EB46FAA67F7}" destId="{D2557B3B-5FF0-4AF4-8B8C-6EA07308AB56}" srcOrd="0" destOrd="0" parTransId="{95C2CB7D-84A1-4465-91A2-7A44FCA85F58}" sibTransId="{8844FC4F-77B1-4C10-A716-BABF8821BF69}"/>
    <dgm:cxn modelId="{0F4F92A8-E013-4844-A3EC-0CE8B8D3E803}" type="presOf" srcId="{8F050383-DC0F-467A-94BF-6207323DF694}" destId="{D72BAFB1-FFB5-477F-9B7A-605604C6E9CD}" srcOrd="0" destOrd="1" presId="urn:microsoft.com/office/officeart/2005/8/layout/vList5"/>
    <dgm:cxn modelId="{71E9F6AF-BF9D-4174-8A8B-C92FD250AAD5}" type="presOf" srcId="{C56E1305-E24D-4AD4-97E8-41940C5CB33F}" destId="{EB893177-288E-437C-8E0D-644B66BD8AB3}" srcOrd="0" destOrd="1" presId="urn:microsoft.com/office/officeart/2005/8/layout/vList5"/>
    <dgm:cxn modelId="{2B27E3BB-A3FA-44C3-986D-D8C1DEEBF8DD}" srcId="{8E89E048-C35D-44CF-B9B8-2EB46FAA67F7}" destId="{484B1574-AFC4-403D-B1FA-AD3C9A75D6B5}" srcOrd="2" destOrd="0" parTransId="{58C61169-9D2C-4545-934E-89B78A462D8F}" sibTransId="{BC5690EC-A7E7-4346-9C67-E8147248DD24}"/>
    <dgm:cxn modelId="{C1E931C0-9ABC-47C5-87DA-9EEBC9A6C905}" type="presOf" srcId="{D2557B3B-5FF0-4AF4-8B8C-6EA07308AB56}" destId="{B5293A2E-B6CF-4AB9-95A7-E1AAB6939BB1}" srcOrd="0" destOrd="0" presId="urn:microsoft.com/office/officeart/2005/8/layout/vList5"/>
    <dgm:cxn modelId="{750B91C7-27B2-488C-B992-FF8D31CA8B5D}" type="presOf" srcId="{F5286A0D-89BE-45EB-9619-7AFC68E7105E}" destId="{EB893177-288E-437C-8E0D-644B66BD8AB3}" srcOrd="0" destOrd="0" presId="urn:microsoft.com/office/officeart/2005/8/layout/vList5"/>
    <dgm:cxn modelId="{A2C024CC-3092-4E0E-96AE-4957D41E718B}" type="presOf" srcId="{F56F7EA3-7E60-4599-A0B0-B16603C46188}" destId="{D72BAFB1-FFB5-477F-9B7A-605604C6E9CD}" srcOrd="0" destOrd="0" presId="urn:microsoft.com/office/officeart/2005/8/layout/vList5"/>
    <dgm:cxn modelId="{484E69CF-A225-4D26-8974-7F5BC2274745}" srcId="{484B1574-AFC4-403D-B1FA-AD3C9A75D6B5}" destId="{2A6C5B0B-73D8-403E-8196-8C438CDD8502}" srcOrd="0" destOrd="0" parTransId="{9DC4B6FA-5DCD-4BD7-B18F-191448F64D78}" sibTransId="{8C13BE1E-C0EE-4E62-9DED-B97A9A3B3D54}"/>
    <dgm:cxn modelId="{286FFFDA-55F5-474B-87BD-FD81563675FA}" type="presOf" srcId="{2A6C5B0B-73D8-403E-8196-8C438CDD8502}" destId="{0CFD7792-8753-4F05-930C-2A043DC67B9A}" srcOrd="0" destOrd="0" presId="urn:microsoft.com/office/officeart/2005/8/layout/vList5"/>
    <dgm:cxn modelId="{DFD5A5F7-B42A-4411-8F3A-D3D4DE392C48}" type="presOf" srcId="{8E89E048-C35D-44CF-B9B8-2EB46FAA67F7}" destId="{1B63B91F-F5C8-4840-90DF-1A2B7FA93B2E}" srcOrd="0" destOrd="0" presId="urn:microsoft.com/office/officeart/2005/8/layout/vList5"/>
    <dgm:cxn modelId="{2F5A77B6-ABFE-46B6-873C-CAAB382E784C}" type="presParOf" srcId="{1B63B91F-F5C8-4840-90DF-1A2B7FA93B2E}" destId="{66FB4E02-B0D9-4ECB-B629-3228E3585847}" srcOrd="0" destOrd="0" presId="urn:microsoft.com/office/officeart/2005/8/layout/vList5"/>
    <dgm:cxn modelId="{A5D8C00B-70CC-49A8-9C39-2B24C134948B}" type="presParOf" srcId="{66FB4E02-B0D9-4ECB-B629-3228E3585847}" destId="{B5293A2E-B6CF-4AB9-95A7-E1AAB6939BB1}" srcOrd="0" destOrd="0" presId="urn:microsoft.com/office/officeart/2005/8/layout/vList5"/>
    <dgm:cxn modelId="{249830E1-F418-4718-B698-CEF482056F81}" type="presParOf" srcId="{66FB4E02-B0D9-4ECB-B629-3228E3585847}" destId="{D72BAFB1-FFB5-477F-9B7A-605604C6E9CD}" srcOrd="1" destOrd="0" presId="urn:microsoft.com/office/officeart/2005/8/layout/vList5"/>
    <dgm:cxn modelId="{1B06C112-E0D0-47FB-9500-784C8DFAAC58}" type="presParOf" srcId="{1B63B91F-F5C8-4840-90DF-1A2B7FA93B2E}" destId="{96D2CF4F-95F0-4069-8269-356DA9F0F71B}" srcOrd="1" destOrd="0" presId="urn:microsoft.com/office/officeart/2005/8/layout/vList5"/>
    <dgm:cxn modelId="{81037B8F-1DA9-46C0-8124-8A21BF437E5B}" type="presParOf" srcId="{1B63B91F-F5C8-4840-90DF-1A2B7FA93B2E}" destId="{6ADB3682-D141-48A3-898C-692C7781766E}" srcOrd="2" destOrd="0" presId="urn:microsoft.com/office/officeart/2005/8/layout/vList5"/>
    <dgm:cxn modelId="{D7FE7141-F472-403E-B5BB-4FE4E89DDA80}" type="presParOf" srcId="{6ADB3682-D141-48A3-898C-692C7781766E}" destId="{53E3CB79-7151-4387-8F4A-149D2923B43F}" srcOrd="0" destOrd="0" presId="urn:microsoft.com/office/officeart/2005/8/layout/vList5"/>
    <dgm:cxn modelId="{5AE9867E-9048-4D40-A8A1-260BD6B3E69B}" type="presParOf" srcId="{6ADB3682-D141-48A3-898C-692C7781766E}" destId="{EB893177-288E-437C-8E0D-644B66BD8AB3}" srcOrd="1" destOrd="0" presId="urn:microsoft.com/office/officeart/2005/8/layout/vList5"/>
    <dgm:cxn modelId="{728B5615-E777-4174-8559-34A5286801BF}" type="presParOf" srcId="{1B63B91F-F5C8-4840-90DF-1A2B7FA93B2E}" destId="{B64FC4DF-FC89-4F25-9B1D-6EA1B2B83B9C}" srcOrd="3" destOrd="0" presId="urn:microsoft.com/office/officeart/2005/8/layout/vList5"/>
    <dgm:cxn modelId="{211924F8-8DAB-466C-8A2D-2965A7A579B3}" type="presParOf" srcId="{1B63B91F-F5C8-4840-90DF-1A2B7FA93B2E}" destId="{0C702281-963F-40C5-B602-1E61D571E210}" srcOrd="4" destOrd="0" presId="urn:microsoft.com/office/officeart/2005/8/layout/vList5"/>
    <dgm:cxn modelId="{2F981524-801D-4F0B-8E20-3E8E9E6D0148}" type="presParOf" srcId="{0C702281-963F-40C5-B602-1E61D571E210}" destId="{94745338-584F-46A5-BC20-0957BD1DA10F}" srcOrd="0" destOrd="0" presId="urn:microsoft.com/office/officeart/2005/8/layout/vList5"/>
    <dgm:cxn modelId="{9BB3239F-68BB-4CC9-9876-4BB8DC0428ED}" type="presParOf" srcId="{0C702281-963F-40C5-B602-1E61D571E210}" destId="{0CFD7792-8753-4F05-930C-2A043DC67B9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DB5731-2F6E-4F38-B607-E1A617D0906E}" type="doc">
      <dgm:prSet loTypeId="urn:microsoft.com/office/officeart/2005/8/layout/vProcess5" loCatId="process" qsTypeId="urn:microsoft.com/office/officeart/2005/8/quickstyle/simple1" qsCatId="simple" csTypeId="urn:microsoft.com/office/officeart/2005/8/colors/accent1_5" csCatId="accent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26BE343-DC93-40B5-9603-B7B3DC4EFD23}">
          <dgm:prSet/>
          <dgm:spPr/>
          <dgm:t>
            <a:bodyPr/>
            <a:lstStyle/>
            <a:p>
              <a:r>
                <a:rPr lang="en-US"/>
                <a:t>Target nucleus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sPre>
                    </m:e>
                  </m:d>
                </m:oMath>
              </a14:m>
              <a:r>
                <a:rPr lang="en-US"/>
                <a:t> captures a neutron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n</m:t>
                      </m:r>
                    </m:e>
                  </m:d>
                </m:oMath>
              </a14:m>
              <a:endParaRPr lang="en-US"/>
            </a:p>
          </dgm:t>
        </dgm:pt>
      </mc:Choice>
      <mc:Fallback xmlns="">
        <dgm:pt modelId="{726BE343-DC93-40B5-9603-B7B3DC4EFD23}">
          <dgm:prSet/>
          <dgm:spPr/>
          <dgm:t>
            <a:bodyPr/>
            <a:lstStyle/>
            <a:p>
              <a:r>
                <a:rPr lang="en-US"/>
                <a:t>Target nucleus </a:t>
              </a:r>
              <a:r>
                <a:rPr lang="en-US" i="0">
                  <a:latin typeface="Cambria Math" panose="02040503050406030204" pitchFamily="18" charset="0"/>
                </a:rPr>
                <a:t>((</a:t>
              </a:r>
              <a:r>
                <a:rPr lang="en-US" b="0" i="0">
                  <a:latin typeface="Cambria Math" panose="02040503050406030204" pitchFamily="18" charset="0"/>
                </a:rPr>
                <a:t>_Z^A)X )</a:t>
              </a:r>
              <a:r>
                <a:rPr lang="en-US"/>
                <a:t> captures a neutron </a:t>
              </a:r>
              <a:r>
                <a:rPr lang="en-US" i="0">
                  <a:latin typeface="Cambria Math" panose="02040503050406030204" pitchFamily="18" charset="0"/>
                </a:rPr>
                <a:t>(</a:t>
              </a:r>
              <a:r>
                <a:rPr lang="en-US" b="0" i="0">
                  <a:latin typeface="Cambria Math" panose="02040503050406030204" pitchFamily="18" charset="0"/>
                </a:rPr>
                <a:t>n)</a:t>
              </a:r>
              <a:endParaRPr lang="en-US"/>
            </a:p>
          </dgm:t>
        </dgm:pt>
      </mc:Fallback>
    </mc:AlternateContent>
    <dgm:pt modelId="{0E6DD414-6634-4798-8EBA-891BA8196CA2}" type="parTrans" cxnId="{543F05FA-F248-404C-A790-9AFFDB5C749C}">
      <dgm:prSet/>
      <dgm:spPr/>
      <dgm:t>
        <a:bodyPr/>
        <a:lstStyle/>
        <a:p>
          <a:endParaRPr lang="en-US"/>
        </a:p>
      </dgm:t>
    </dgm:pt>
    <dgm:pt modelId="{2E5ED6EE-13C5-4AF5-824D-824B595F6B49}" type="sibTrans" cxnId="{543F05FA-F248-404C-A790-9AFFDB5C749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E8E056D-DA8B-4BE4-886D-26CF7A937B74}">
          <dgm:prSet/>
          <dgm:spPr/>
          <dgm:t>
            <a:bodyPr/>
            <a:lstStyle/>
            <a:p>
              <a:r>
                <a:rPr lang="en-US"/>
                <a:t>Nucleus forms an excited nuclear state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sPre>
                    </m:e>
                  </m:d>
                </m:oMath>
              </a14:m>
              <a:endParaRPr lang="en-US"/>
            </a:p>
          </dgm:t>
        </dgm:pt>
      </mc:Choice>
      <mc:Fallback xmlns="">
        <dgm:pt modelId="{FE8E056D-DA8B-4BE4-886D-26CF7A937B74}">
          <dgm:prSet/>
          <dgm:spPr/>
          <dgm:t>
            <a:bodyPr/>
            <a:lstStyle/>
            <a:p>
              <a:r>
                <a:rPr lang="en-US"/>
                <a:t>Nucleus forms an excited nuclear state </a:t>
              </a:r>
              <a:r>
                <a:rPr lang="en-US" i="0">
                  <a:latin typeface="Cambria Math" panose="02040503050406030204" pitchFamily="18" charset="0"/>
                </a:rPr>
                <a:t>((_Z^(A+1))X )</a:t>
              </a:r>
              <a:endParaRPr lang="en-US"/>
            </a:p>
          </dgm:t>
        </dgm:pt>
      </mc:Fallback>
    </mc:AlternateContent>
    <dgm:pt modelId="{631B4DDC-BBDB-4D76-978D-8D452BF38229}" type="parTrans" cxnId="{36EA70EA-2A64-4434-9958-227C48B0DA94}">
      <dgm:prSet/>
      <dgm:spPr/>
      <dgm:t>
        <a:bodyPr/>
        <a:lstStyle/>
        <a:p>
          <a:endParaRPr lang="en-US"/>
        </a:p>
      </dgm:t>
    </dgm:pt>
    <dgm:pt modelId="{8763B2DB-DC41-4C51-A029-B1A6CFD3E209}" type="sibTrans" cxnId="{36EA70EA-2A64-4434-9958-227C48B0DA9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D7E23A2-EB3A-4903-9BC7-F6CA5065FBE2}">
          <dgm:prSet/>
          <dgm:spPr/>
          <dgm:t>
            <a:bodyPr/>
            <a:lstStyle/>
            <a:p>
              <a:r>
                <a:rPr lang="en-US"/>
                <a:t>Nucleus emits gamma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</m:e>
                  </m:d>
                </m:oMath>
              </a14:m>
              <a:endParaRPr lang="en-US"/>
            </a:p>
          </dgm:t>
        </dgm:pt>
      </mc:Choice>
      <mc:Fallback xmlns="">
        <dgm:pt modelId="{6D7E23A2-EB3A-4903-9BC7-F6CA5065FBE2}">
          <dgm:prSet/>
          <dgm:spPr/>
          <dgm:t>
            <a:bodyPr/>
            <a:lstStyle/>
            <a:p>
              <a:r>
                <a:rPr lang="en-US"/>
                <a:t>Nucleus emits gamma </a:t>
              </a:r>
              <a:r>
                <a:rPr lang="en-US" i="0">
                  <a:latin typeface="Cambria Math" panose="02040503050406030204" pitchFamily="18" charset="0"/>
                </a:rPr>
                <a:t>(𝜆)</a:t>
              </a:r>
              <a:endParaRPr lang="en-US"/>
            </a:p>
          </dgm:t>
        </dgm:pt>
      </mc:Fallback>
    </mc:AlternateContent>
    <dgm:pt modelId="{263B13E3-B3D0-4870-838C-518F9B7DD887}" type="parTrans" cxnId="{5A825318-2F9D-4DCC-AABE-0A855CB1AA27}">
      <dgm:prSet/>
      <dgm:spPr/>
      <dgm:t>
        <a:bodyPr/>
        <a:lstStyle/>
        <a:p>
          <a:endParaRPr lang="en-US"/>
        </a:p>
      </dgm:t>
    </dgm:pt>
    <dgm:pt modelId="{259A9A72-5D5E-4F07-A314-FF6391E664C0}" type="sibTrans" cxnId="{5A825318-2F9D-4DCC-AABE-0A855CB1AA27}">
      <dgm:prSet/>
      <dgm:spPr/>
      <dgm:t>
        <a:bodyPr/>
        <a:lstStyle/>
        <a:p>
          <a:endParaRPr lang="en-US"/>
        </a:p>
      </dgm:t>
    </dgm:pt>
    <dgm:pt modelId="{CC69B568-69EE-4FD0-BC88-72FA479330C1}" type="pres">
      <dgm:prSet presAssocID="{A2DB5731-2F6E-4F38-B607-E1A617D0906E}" presName="outerComposite" presStyleCnt="0">
        <dgm:presLayoutVars>
          <dgm:chMax val="5"/>
          <dgm:dir/>
          <dgm:resizeHandles val="exact"/>
        </dgm:presLayoutVars>
      </dgm:prSet>
      <dgm:spPr/>
    </dgm:pt>
    <dgm:pt modelId="{1A25DD05-49EA-43B3-B8E8-EBE4571E5AD5}" type="pres">
      <dgm:prSet presAssocID="{A2DB5731-2F6E-4F38-B607-E1A617D0906E}" presName="dummyMaxCanvas" presStyleCnt="0">
        <dgm:presLayoutVars/>
      </dgm:prSet>
      <dgm:spPr/>
    </dgm:pt>
    <dgm:pt modelId="{D792F836-9DB9-4C20-8ED9-31033CFF3731}" type="pres">
      <dgm:prSet presAssocID="{A2DB5731-2F6E-4F38-B607-E1A617D0906E}" presName="ThreeNodes_1" presStyleLbl="node1" presStyleIdx="0" presStyleCnt="3">
        <dgm:presLayoutVars>
          <dgm:bulletEnabled val="1"/>
        </dgm:presLayoutVars>
      </dgm:prSet>
      <dgm:spPr/>
    </dgm:pt>
    <dgm:pt modelId="{B8D75DE7-9661-456D-A262-8BD8D9B687EB}" type="pres">
      <dgm:prSet presAssocID="{A2DB5731-2F6E-4F38-B607-E1A617D0906E}" presName="ThreeNodes_2" presStyleLbl="node1" presStyleIdx="1" presStyleCnt="3">
        <dgm:presLayoutVars>
          <dgm:bulletEnabled val="1"/>
        </dgm:presLayoutVars>
      </dgm:prSet>
      <dgm:spPr/>
    </dgm:pt>
    <dgm:pt modelId="{EDBFCAA7-83D6-4876-BCED-34A7EF5DC8A3}" type="pres">
      <dgm:prSet presAssocID="{A2DB5731-2F6E-4F38-B607-E1A617D0906E}" presName="ThreeNodes_3" presStyleLbl="node1" presStyleIdx="2" presStyleCnt="3">
        <dgm:presLayoutVars>
          <dgm:bulletEnabled val="1"/>
        </dgm:presLayoutVars>
      </dgm:prSet>
      <dgm:spPr/>
    </dgm:pt>
    <dgm:pt modelId="{A84B0C02-3281-4580-BC65-76099AD2A493}" type="pres">
      <dgm:prSet presAssocID="{A2DB5731-2F6E-4F38-B607-E1A617D0906E}" presName="ThreeConn_1-2" presStyleLbl="fgAccFollowNode1" presStyleIdx="0" presStyleCnt="2">
        <dgm:presLayoutVars>
          <dgm:bulletEnabled val="1"/>
        </dgm:presLayoutVars>
      </dgm:prSet>
      <dgm:spPr/>
    </dgm:pt>
    <dgm:pt modelId="{9388B571-92C0-46E8-BF6C-1C96638252A2}" type="pres">
      <dgm:prSet presAssocID="{A2DB5731-2F6E-4F38-B607-E1A617D0906E}" presName="ThreeConn_2-3" presStyleLbl="fgAccFollowNode1" presStyleIdx="1" presStyleCnt="2">
        <dgm:presLayoutVars>
          <dgm:bulletEnabled val="1"/>
        </dgm:presLayoutVars>
      </dgm:prSet>
      <dgm:spPr/>
    </dgm:pt>
    <dgm:pt modelId="{D7A7AE27-7276-46A3-B2BA-9AB6F6CC6392}" type="pres">
      <dgm:prSet presAssocID="{A2DB5731-2F6E-4F38-B607-E1A617D0906E}" presName="ThreeNodes_1_text" presStyleLbl="node1" presStyleIdx="2" presStyleCnt="3">
        <dgm:presLayoutVars>
          <dgm:bulletEnabled val="1"/>
        </dgm:presLayoutVars>
      </dgm:prSet>
      <dgm:spPr/>
    </dgm:pt>
    <dgm:pt modelId="{3AC0E1CB-255E-4D13-ADAC-E09CB24FFA5C}" type="pres">
      <dgm:prSet presAssocID="{A2DB5731-2F6E-4F38-B607-E1A617D0906E}" presName="ThreeNodes_2_text" presStyleLbl="node1" presStyleIdx="2" presStyleCnt="3">
        <dgm:presLayoutVars>
          <dgm:bulletEnabled val="1"/>
        </dgm:presLayoutVars>
      </dgm:prSet>
      <dgm:spPr/>
    </dgm:pt>
    <dgm:pt modelId="{BE658536-98BC-4D92-A051-C915F0102B5C}" type="pres">
      <dgm:prSet presAssocID="{A2DB5731-2F6E-4F38-B607-E1A617D0906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1BC9E00-7E7E-439C-8523-DEEA7FC8D7A1}" type="presOf" srcId="{FE8E056D-DA8B-4BE4-886D-26CF7A937B74}" destId="{3AC0E1CB-255E-4D13-ADAC-E09CB24FFA5C}" srcOrd="1" destOrd="0" presId="urn:microsoft.com/office/officeart/2005/8/layout/vProcess5"/>
    <dgm:cxn modelId="{5A825318-2F9D-4DCC-AABE-0A855CB1AA27}" srcId="{A2DB5731-2F6E-4F38-B607-E1A617D0906E}" destId="{6D7E23A2-EB3A-4903-9BC7-F6CA5065FBE2}" srcOrd="2" destOrd="0" parTransId="{263B13E3-B3D0-4870-838C-518F9B7DD887}" sibTransId="{259A9A72-5D5E-4F07-A314-FF6391E664C0}"/>
    <dgm:cxn modelId="{FF6B5019-6151-46F1-B784-0E138213A67C}" type="presOf" srcId="{8763B2DB-DC41-4C51-A029-B1A6CFD3E209}" destId="{9388B571-92C0-46E8-BF6C-1C96638252A2}" srcOrd="0" destOrd="0" presId="urn:microsoft.com/office/officeart/2005/8/layout/vProcess5"/>
    <dgm:cxn modelId="{D841163B-D302-4E82-9F32-1F647646A0DC}" type="presOf" srcId="{6D7E23A2-EB3A-4903-9BC7-F6CA5065FBE2}" destId="{EDBFCAA7-83D6-4876-BCED-34A7EF5DC8A3}" srcOrd="0" destOrd="0" presId="urn:microsoft.com/office/officeart/2005/8/layout/vProcess5"/>
    <dgm:cxn modelId="{43FDF442-F053-4425-8E84-A69713605EF3}" type="presOf" srcId="{6D7E23A2-EB3A-4903-9BC7-F6CA5065FBE2}" destId="{BE658536-98BC-4D92-A051-C915F0102B5C}" srcOrd="1" destOrd="0" presId="urn:microsoft.com/office/officeart/2005/8/layout/vProcess5"/>
    <dgm:cxn modelId="{65B04752-0BA3-42E0-84D1-D38B6D1D9E6B}" type="presOf" srcId="{726BE343-DC93-40B5-9603-B7B3DC4EFD23}" destId="{D7A7AE27-7276-46A3-B2BA-9AB6F6CC6392}" srcOrd="1" destOrd="0" presId="urn:microsoft.com/office/officeart/2005/8/layout/vProcess5"/>
    <dgm:cxn modelId="{6B332A7F-84C1-4AE7-81A8-A02B6655B51C}" type="presOf" srcId="{A2DB5731-2F6E-4F38-B607-E1A617D0906E}" destId="{CC69B568-69EE-4FD0-BC88-72FA479330C1}" srcOrd="0" destOrd="0" presId="urn:microsoft.com/office/officeart/2005/8/layout/vProcess5"/>
    <dgm:cxn modelId="{512E1BAE-974B-4F7A-8CA4-989418C7D278}" type="presOf" srcId="{FE8E056D-DA8B-4BE4-886D-26CF7A937B74}" destId="{B8D75DE7-9661-456D-A262-8BD8D9B687EB}" srcOrd="0" destOrd="0" presId="urn:microsoft.com/office/officeart/2005/8/layout/vProcess5"/>
    <dgm:cxn modelId="{69075ACC-CC8B-42F7-A420-7FE9E53BF189}" type="presOf" srcId="{2E5ED6EE-13C5-4AF5-824D-824B595F6B49}" destId="{A84B0C02-3281-4580-BC65-76099AD2A493}" srcOrd="0" destOrd="0" presId="urn:microsoft.com/office/officeart/2005/8/layout/vProcess5"/>
    <dgm:cxn modelId="{031C5BDC-C60E-43BB-A66D-58BB3EE2262C}" type="presOf" srcId="{726BE343-DC93-40B5-9603-B7B3DC4EFD23}" destId="{D792F836-9DB9-4C20-8ED9-31033CFF3731}" srcOrd="0" destOrd="0" presId="urn:microsoft.com/office/officeart/2005/8/layout/vProcess5"/>
    <dgm:cxn modelId="{36EA70EA-2A64-4434-9958-227C48B0DA94}" srcId="{A2DB5731-2F6E-4F38-B607-E1A617D0906E}" destId="{FE8E056D-DA8B-4BE4-886D-26CF7A937B74}" srcOrd="1" destOrd="0" parTransId="{631B4DDC-BBDB-4D76-978D-8D452BF38229}" sibTransId="{8763B2DB-DC41-4C51-A029-B1A6CFD3E209}"/>
    <dgm:cxn modelId="{543F05FA-F248-404C-A790-9AFFDB5C749C}" srcId="{A2DB5731-2F6E-4F38-B607-E1A617D0906E}" destId="{726BE343-DC93-40B5-9603-B7B3DC4EFD23}" srcOrd="0" destOrd="0" parTransId="{0E6DD414-6634-4798-8EBA-891BA8196CA2}" sibTransId="{2E5ED6EE-13C5-4AF5-824D-824B595F6B49}"/>
    <dgm:cxn modelId="{1F4EFAEB-82F2-44E7-94DE-346C976BDBFF}" type="presParOf" srcId="{CC69B568-69EE-4FD0-BC88-72FA479330C1}" destId="{1A25DD05-49EA-43B3-B8E8-EBE4571E5AD5}" srcOrd="0" destOrd="0" presId="urn:microsoft.com/office/officeart/2005/8/layout/vProcess5"/>
    <dgm:cxn modelId="{BB583A62-5941-4026-BB4A-8F51C6E98F1B}" type="presParOf" srcId="{CC69B568-69EE-4FD0-BC88-72FA479330C1}" destId="{D792F836-9DB9-4C20-8ED9-31033CFF3731}" srcOrd="1" destOrd="0" presId="urn:microsoft.com/office/officeart/2005/8/layout/vProcess5"/>
    <dgm:cxn modelId="{3B97BC91-57D6-4FAA-BD67-FECB095C3FB4}" type="presParOf" srcId="{CC69B568-69EE-4FD0-BC88-72FA479330C1}" destId="{B8D75DE7-9661-456D-A262-8BD8D9B687EB}" srcOrd="2" destOrd="0" presId="urn:microsoft.com/office/officeart/2005/8/layout/vProcess5"/>
    <dgm:cxn modelId="{92D4EF09-21E3-4236-A891-FD44AA1DA13A}" type="presParOf" srcId="{CC69B568-69EE-4FD0-BC88-72FA479330C1}" destId="{EDBFCAA7-83D6-4876-BCED-34A7EF5DC8A3}" srcOrd="3" destOrd="0" presId="urn:microsoft.com/office/officeart/2005/8/layout/vProcess5"/>
    <dgm:cxn modelId="{086E5049-A8DD-4AEE-9D6A-3D54DDBD46A5}" type="presParOf" srcId="{CC69B568-69EE-4FD0-BC88-72FA479330C1}" destId="{A84B0C02-3281-4580-BC65-76099AD2A493}" srcOrd="4" destOrd="0" presId="urn:microsoft.com/office/officeart/2005/8/layout/vProcess5"/>
    <dgm:cxn modelId="{9EE15789-5C6C-4E06-B896-FD799D03784F}" type="presParOf" srcId="{CC69B568-69EE-4FD0-BC88-72FA479330C1}" destId="{9388B571-92C0-46E8-BF6C-1C96638252A2}" srcOrd="5" destOrd="0" presId="urn:microsoft.com/office/officeart/2005/8/layout/vProcess5"/>
    <dgm:cxn modelId="{653A04A8-2BCC-4016-A8E3-9FB00A78C4E7}" type="presParOf" srcId="{CC69B568-69EE-4FD0-BC88-72FA479330C1}" destId="{D7A7AE27-7276-46A3-B2BA-9AB6F6CC6392}" srcOrd="6" destOrd="0" presId="urn:microsoft.com/office/officeart/2005/8/layout/vProcess5"/>
    <dgm:cxn modelId="{4D668A4B-0E44-487D-90E6-E1B83F5EABB4}" type="presParOf" srcId="{CC69B568-69EE-4FD0-BC88-72FA479330C1}" destId="{3AC0E1CB-255E-4D13-ADAC-E09CB24FFA5C}" srcOrd="7" destOrd="0" presId="urn:microsoft.com/office/officeart/2005/8/layout/vProcess5"/>
    <dgm:cxn modelId="{F7403809-08CE-4AAA-B7D1-6FF3018FDA80}" type="presParOf" srcId="{CC69B568-69EE-4FD0-BC88-72FA479330C1}" destId="{BE658536-98BC-4D92-A051-C915F0102B5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DB5731-2F6E-4F38-B607-E1A617D0906E}" type="doc">
      <dgm:prSet loTypeId="urn:microsoft.com/office/officeart/2005/8/layout/vProcess5" loCatId="process" qsTypeId="urn:microsoft.com/office/officeart/2005/8/quickstyle/simple1" qsCatId="simple" csTypeId="urn:microsoft.com/office/officeart/2005/8/colors/accent1_5" csCatId="accent1"/>
      <dgm:spPr/>
      <dgm:t>
        <a:bodyPr/>
        <a:lstStyle/>
        <a:p>
          <a:endParaRPr lang="en-US"/>
        </a:p>
      </dgm:t>
    </dgm:pt>
    <dgm:pt modelId="{726BE343-DC93-40B5-9603-B7B3DC4EFD23}">
      <dgm:prSet/>
      <dgm:spPr>
        <a:blipFill>
          <a:blip xmlns:r="http://schemas.openxmlformats.org/officeDocument/2006/relationships" r:embed="rId1"/>
          <a:stretch>
            <a:fillRect l="-77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E6DD414-6634-4798-8EBA-891BA8196CA2}" type="parTrans" cxnId="{543F05FA-F248-404C-A790-9AFFDB5C749C}">
      <dgm:prSet/>
      <dgm:spPr/>
      <dgm:t>
        <a:bodyPr/>
        <a:lstStyle/>
        <a:p>
          <a:endParaRPr lang="en-US"/>
        </a:p>
      </dgm:t>
    </dgm:pt>
    <dgm:pt modelId="{2E5ED6EE-13C5-4AF5-824D-824B595F6B49}" type="sibTrans" cxnId="{543F05FA-F248-404C-A790-9AFFDB5C749C}">
      <dgm:prSet/>
      <dgm:spPr/>
      <dgm:t>
        <a:bodyPr/>
        <a:lstStyle/>
        <a:p>
          <a:endParaRPr lang="en-US"/>
        </a:p>
      </dgm:t>
    </dgm:pt>
    <dgm:pt modelId="{FE8E056D-DA8B-4BE4-886D-26CF7A937B74}">
      <dgm:prSet/>
      <dgm:spPr>
        <a:blipFill>
          <a:blip xmlns:r="http://schemas.openxmlformats.org/officeDocument/2006/relationships" r:embed="rId2"/>
          <a:stretch>
            <a:fillRect l="-83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31B4DDC-BBDB-4D76-978D-8D452BF38229}" type="parTrans" cxnId="{36EA70EA-2A64-4434-9958-227C48B0DA94}">
      <dgm:prSet/>
      <dgm:spPr/>
      <dgm:t>
        <a:bodyPr/>
        <a:lstStyle/>
        <a:p>
          <a:endParaRPr lang="en-US"/>
        </a:p>
      </dgm:t>
    </dgm:pt>
    <dgm:pt modelId="{8763B2DB-DC41-4C51-A029-B1A6CFD3E209}" type="sibTrans" cxnId="{36EA70EA-2A64-4434-9958-227C48B0DA94}">
      <dgm:prSet/>
      <dgm:spPr/>
      <dgm:t>
        <a:bodyPr/>
        <a:lstStyle/>
        <a:p>
          <a:endParaRPr lang="en-US"/>
        </a:p>
      </dgm:t>
    </dgm:pt>
    <dgm:pt modelId="{6D7E23A2-EB3A-4903-9BC7-F6CA5065FBE2}">
      <dgm:prSet/>
      <dgm:spPr>
        <a:blipFill>
          <a:blip xmlns:r="http://schemas.openxmlformats.org/officeDocument/2006/relationships" r:embed="rId3"/>
          <a:stretch>
            <a:fillRect l="-77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3B13E3-B3D0-4870-838C-518F9B7DD887}" type="parTrans" cxnId="{5A825318-2F9D-4DCC-AABE-0A855CB1AA27}">
      <dgm:prSet/>
      <dgm:spPr/>
      <dgm:t>
        <a:bodyPr/>
        <a:lstStyle/>
        <a:p>
          <a:endParaRPr lang="en-US"/>
        </a:p>
      </dgm:t>
    </dgm:pt>
    <dgm:pt modelId="{259A9A72-5D5E-4F07-A314-FF6391E664C0}" type="sibTrans" cxnId="{5A825318-2F9D-4DCC-AABE-0A855CB1AA27}">
      <dgm:prSet/>
      <dgm:spPr/>
      <dgm:t>
        <a:bodyPr/>
        <a:lstStyle/>
        <a:p>
          <a:endParaRPr lang="en-US"/>
        </a:p>
      </dgm:t>
    </dgm:pt>
    <dgm:pt modelId="{CC69B568-69EE-4FD0-BC88-72FA479330C1}" type="pres">
      <dgm:prSet presAssocID="{A2DB5731-2F6E-4F38-B607-E1A617D0906E}" presName="outerComposite" presStyleCnt="0">
        <dgm:presLayoutVars>
          <dgm:chMax val="5"/>
          <dgm:dir/>
          <dgm:resizeHandles val="exact"/>
        </dgm:presLayoutVars>
      </dgm:prSet>
      <dgm:spPr/>
    </dgm:pt>
    <dgm:pt modelId="{1A25DD05-49EA-43B3-B8E8-EBE4571E5AD5}" type="pres">
      <dgm:prSet presAssocID="{A2DB5731-2F6E-4F38-B607-E1A617D0906E}" presName="dummyMaxCanvas" presStyleCnt="0">
        <dgm:presLayoutVars/>
      </dgm:prSet>
      <dgm:spPr/>
    </dgm:pt>
    <dgm:pt modelId="{D792F836-9DB9-4C20-8ED9-31033CFF3731}" type="pres">
      <dgm:prSet presAssocID="{A2DB5731-2F6E-4F38-B607-E1A617D0906E}" presName="ThreeNodes_1" presStyleLbl="node1" presStyleIdx="0" presStyleCnt="3">
        <dgm:presLayoutVars>
          <dgm:bulletEnabled val="1"/>
        </dgm:presLayoutVars>
      </dgm:prSet>
      <dgm:spPr/>
    </dgm:pt>
    <dgm:pt modelId="{B8D75DE7-9661-456D-A262-8BD8D9B687EB}" type="pres">
      <dgm:prSet presAssocID="{A2DB5731-2F6E-4F38-B607-E1A617D0906E}" presName="ThreeNodes_2" presStyleLbl="node1" presStyleIdx="1" presStyleCnt="3">
        <dgm:presLayoutVars>
          <dgm:bulletEnabled val="1"/>
        </dgm:presLayoutVars>
      </dgm:prSet>
      <dgm:spPr/>
    </dgm:pt>
    <dgm:pt modelId="{EDBFCAA7-83D6-4876-BCED-34A7EF5DC8A3}" type="pres">
      <dgm:prSet presAssocID="{A2DB5731-2F6E-4F38-B607-E1A617D0906E}" presName="ThreeNodes_3" presStyleLbl="node1" presStyleIdx="2" presStyleCnt="3">
        <dgm:presLayoutVars>
          <dgm:bulletEnabled val="1"/>
        </dgm:presLayoutVars>
      </dgm:prSet>
      <dgm:spPr/>
    </dgm:pt>
    <dgm:pt modelId="{A84B0C02-3281-4580-BC65-76099AD2A493}" type="pres">
      <dgm:prSet presAssocID="{A2DB5731-2F6E-4F38-B607-E1A617D0906E}" presName="ThreeConn_1-2" presStyleLbl="fgAccFollowNode1" presStyleIdx="0" presStyleCnt="2">
        <dgm:presLayoutVars>
          <dgm:bulletEnabled val="1"/>
        </dgm:presLayoutVars>
      </dgm:prSet>
      <dgm:spPr/>
    </dgm:pt>
    <dgm:pt modelId="{9388B571-92C0-46E8-BF6C-1C96638252A2}" type="pres">
      <dgm:prSet presAssocID="{A2DB5731-2F6E-4F38-B607-E1A617D0906E}" presName="ThreeConn_2-3" presStyleLbl="fgAccFollowNode1" presStyleIdx="1" presStyleCnt="2">
        <dgm:presLayoutVars>
          <dgm:bulletEnabled val="1"/>
        </dgm:presLayoutVars>
      </dgm:prSet>
      <dgm:spPr/>
    </dgm:pt>
    <dgm:pt modelId="{D7A7AE27-7276-46A3-B2BA-9AB6F6CC6392}" type="pres">
      <dgm:prSet presAssocID="{A2DB5731-2F6E-4F38-B607-E1A617D0906E}" presName="ThreeNodes_1_text" presStyleLbl="node1" presStyleIdx="2" presStyleCnt="3">
        <dgm:presLayoutVars>
          <dgm:bulletEnabled val="1"/>
        </dgm:presLayoutVars>
      </dgm:prSet>
      <dgm:spPr/>
    </dgm:pt>
    <dgm:pt modelId="{3AC0E1CB-255E-4D13-ADAC-E09CB24FFA5C}" type="pres">
      <dgm:prSet presAssocID="{A2DB5731-2F6E-4F38-B607-E1A617D0906E}" presName="ThreeNodes_2_text" presStyleLbl="node1" presStyleIdx="2" presStyleCnt="3">
        <dgm:presLayoutVars>
          <dgm:bulletEnabled val="1"/>
        </dgm:presLayoutVars>
      </dgm:prSet>
      <dgm:spPr/>
    </dgm:pt>
    <dgm:pt modelId="{BE658536-98BC-4D92-A051-C915F0102B5C}" type="pres">
      <dgm:prSet presAssocID="{A2DB5731-2F6E-4F38-B607-E1A617D0906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1BC9E00-7E7E-439C-8523-DEEA7FC8D7A1}" type="presOf" srcId="{FE8E056D-DA8B-4BE4-886D-26CF7A937B74}" destId="{3AC0E1CB-255E-4D13-ADAC-E09CB24FFA5C}" srcOrd="1" destOrd="0" presId="urn:microsoft.com/office/officeart/2005/8/layout/vProcess5"/>
    <dgm:cxn modelId="{5A825318-2F9D-4DCC-AABE-0A855CB1AA27}" srcId="{A2DB5731-2F6E-4F38-B607-E1A617D0906E}" destId="{6D7E23A2-EB3A-4903-9BC7-F6CA5065FBE2}" srcOrd="2" destOrd="0" parTransId="{263B13E3-B3D0-4870-838C-518F9B7DD887}" sibTransId="{259A9A72-5D5E-4F07-A314-FF6391E664C0}"/>
    <dgm:cxn modelId="{FF6B5019-6151-46F1-B784-0E138213A67C}" type="presOf" srcId="{8763B2DB-DC41-4C51-A029-B1A6CFD3E209}" destId="{9388B571-92C0-46E8-BF6C-1C96638252A2}" srcOrd="0" destOrd="0" presId="urn:microsoft.com/office/officeart/2005/8/layout/vProcess5"/>
    <dgm:cxn modelId="{D841163B-D302-4E82-9F32-1F647646A0DC}" type="presOf" srcId="{6D7E23A2-EB3A-4903-9BC7-F6CA5065FBE2}" destId="{EDBFCAA7-83D6-4876-BCED-34A7EF5DC8A3}" srcOrd="0" destOrd="0" presId="urn:microsoft.com/office/officeart/2005/8/layout/vProcess5"/>
    <dgm:cxn modelId="{43FDF442-F053-4425-8E84-A69713605EF3}" type="presOf" srcId="{6D7E23A2-EB3A-4903-9BC7-F6CA5065FBE2}" destId="{BE658536-98BC-4D92-A051-C915F0102B5C}" srcOrd="1" destOrd="0" presId="urn:microsoft.com/office/officeart/2005/8/layout/vProcess5"/>
    <dgm:cxn modelId="{65B04752-0BA3-42E0-84D1-D38B6D1D9E6B}" type="presOf" srcId="{726BE343-DC93-40B5-9603-B7B3DC4EFD23}" destId="{D7A7AE27-7276-46A3-B2BA-9AB6F6CC6392}" srcOrd="1" destOrd="0" presId="urn:microsoft.com/office/officeart/2005/8/layout/vProcess5"/>
    <dgm:cxn modelId="{6B332A7F-84C1-4AE7-81A8-A02B6655B51C}" type="presOf" srcId="{A2DB5731-2F6E-4F38-B607-E1A617D0906E}" destId="{CC69B568-69EE-4FD0-BC88-72FA479330C1}" srcOrd="0" destOrd="0" presId="urn:microsoft.com/office/officeart/2005/8/layout/vProcess5"/>
    <dgm:cxn modelId="{512E1BAE-974B-4F7A-8CA4-989418C7D278}" type="presOf" srcId="{FE8E056D-DA8B-4BE4-886D-26CF7A937B74}" destId="{B8D75DE7-9661-456D-A262-8BD8D9B687EB}" srcOrd="0" destOrd="0" presId="urn:microsoft.com/office/officeart/2005/8/layout/vProcess5"/>
    <dgm:cxn modelId="{69075ACC-CC8B-42F7-A420-7FE9E53BF189}" type="presOf" srcId="{2E5ED6EE-13C5-4AF5-824D-824B595F6B49}" destId="{A84B0C02-3281-4580-BC65-76099AD2A493}" srcOrd="0" destOrd="0" presId="urn:microsoft.com/office/officeart/2005/8/layout/vProcess5"/>
    <dgm:cxn modelId="{031C5BDC-C60E-43BB-A66D-58BB3EE2262C}" type="presOf" srcId="{726BE343-DC93-40B5-9603-B7B3DC4EFD23}" destId="{D792F836-9DB9-4C20-8ED9-31033CFF3731}" srcOrd="0" destOrd="0" presId="urn:microsoft.com/office/officeart/2005/8/layout/vProcess5"/>
    <dgm:cxn modelId="{36EA70EA-2A64-4434-9958-227C48B0DA94}" srcId="{A2DB5731-2F6E-4F38-B607-E1A617D0906E}" destId="{FE8E056D-DA8B-4BE4-886D-26CF7A937B74}" srcOrd="1" destOrd="0" parTransId="{631B4DDC-BBDB-4D76-978D-8D452BF38229}" sibTransId="{8763B2DB-DC41-4C51-A029-B1A6CFD3E209}"/>
    <dgm:cxn modelId="{543F05FA-F248-404C-A790-9AFFDB5C749C}" srcId="{A2DB5731-2F6E-4F38-B607-E1A617D0906E}" destId="{726BE343-DC93-40B5-9603-B7B3DC4EFD23}" srcOrd="0" destOrd="0" parTransId="{0E6DD414-6634-4798-8EBA-891BA8196CA2}" sibTransId="{2E5ED6EE-13C5-4AF5-824D-824B595F6B49}"/>
    <dgm:cxn modelId="{1F4EFAEB-82F2-44E7-94DE-346C976BDBFF}" type="presParOf" srcId="{CC69B568-69EE-4FD0-BC88-72FA479330C1}" destId="{1A25DD05-49EA-43B3-B8E8-EBE4571E5AD5}" srcOrd="0" destOrd="0" presId="urn:microsoft.com/office/officeart/2005/8/layout/vProcess5"/>
    <dgm:cxn modelId="{BB583A62-5941-4026-BB4A-8F51C6E98F1B}" type="presParOf" srcId="{CC69B568-69EE-4FD0-BC88-72FA479330C1}" destId="{D792F836-9DB9-4C20-8ED9-31033CFF3731}" srcOrd="1" destOrd="0" presId="urn:microsoft.com/office/officeart/2005/8/layout/vProcess5"/>
    <dgm:cxn modelId="{3B97BC91-57D6-4FAA-BD67-FECB095C3FB4}" type="presParOf" srcId="{CC69B568-69EE-4FD0-BC88-72FA479330C1}" destId="{B8D75DE7-9661-456D-A262-8BD8D9B687EB}" srcOrd="2" destOrd="0" presId="urn:microsoft.com/office/officeart/2005/8/layout/vProcess5"/>
    <dgm:cxn modelId="{92D4EF09-21E3-4236-A891-FD44AA1DA13A}" type="presParOf" srcId="{CC69B568-69EE-4FD0-BC88-72FA479330C1}" destId="{EDBFCAA7-83D6-4876-BCED-34A7EF5DC8A3}" srcOrd="3" destOrd="0" presId="urn:microsoft.com/office/officeart/2005/8/layout/vProcess5"/>
    <dgm:cxn modelId="{086E5049-A8DD-4AEE-9D6A-3D54DDBD46A5}" type="presParOf" srcId="{CC69B568-69EE-4FD0-BC88-72FA479330C1}" destId="{A84B0C02-3281-4580-BC65-76099AD2A493}" srcOrd="4" destOrd="0" presId="urn:microsoft.com/office/officeart/2005/8/layout/vProcess5"/>
    <dgm:cxn modelId="{9EE15789-5C6C-4E06-B896-FD799D03784F}" type="presParOf" srcId="{CC69B568-69EE-4FD0-BC88-72FA479330C1}" destId="{9388B571-92C0-46E8-BF6C-1C96638252A2}" srcOrd="5" destOrd="0" presId="urn:microsoft.com/office/officeart/2005/8/layout/vProcess5"/>
    <dgm:cxn modelId="{653A04A8-2BCC-4016-A8E3-9FB00A78C4E7}" type="presParOf" srcId="{CC69B568-69EE-4FD0-BC88-72FA479330C1}" destId="{D7A7AE27-7276-46A3-B2BA-9AB6F6CC6392}" srcOrd="6" destOrd="0" presId="urn:microsoft.com/office/officeart/2005/8/layout/vProcess5"/>
    <dgm:cxn modelId="{4D668A4B-0E44-487D-90E6-E1B83F5EABB4}" type="presParOf" srcId="{CC69B568-69EE-4FD0-BC88-72FA479330C1}" destId="{3AC0E1CB-255E-4D13-ADAC-E09CB24FFA5C}" srcOrd="7" destOrd="0" presId="urn:microsoft.com/office/officeart/2005/8/layout/vProcess5"/>
    <dgm:cxn modelId="{F7403809-08CE-4AAA-B7D1-6FF3018FDA80}" type="presParOf" srcId="{CC69B568-69EE-4FD0-BC88-72FA479330C1}" destId="{BE658536-98BC-4D92-A051-C915F0102B5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DB5731-2F6E-4F38-B607-E1A617D0906E}" type="doc">
      <dgm:prSet loTypeId="urn:microsoft.com/office/officeart/2005/8/layout/vProcess5" loCatId="process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26BE343-DC93-40B5-9603-B7B3DC4EFD23}">
          <dgm:prSet/>
          <dgm:spPr/>
          <dgm:t>
            <a:bodyPr/>
            <a:lstStyle/>
            <a:p>
              <a:r>
                <a:rPr lang="en-US" dirty="0"/>
                <a:t>Target nucleus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sPre>
                    </m:e>
                  </m:d>
                </m:oMath>
              </a14:m>
              <a:r>
                <a:rPr lang="en-US" dirty="0"/>
                <a:t> captures a neutron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n</m:t>
                      </m:r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726BE343-DC93-40B5-9603-B7B3DC4EFD23}">
          <dgm:prSet/>
          <dgm:spPr/>
          <dgm:t>
            <a:bodyPr/>
            <a:lstStyle/>
            <a:p>
              <a:r>
                <a:rPr lang="en-US" dirty="0"/>
                <a:t>Target nucleus </a:t>
              </a:r>
              <a:r>
                <a:rPr lang="en-US" i="0">
                  <a:latin typeface="Cambria Math" panose="02040503050406030204" pitchFamily="18" charset="0"/>
                </a:rPr>
                <a:t>((</a:t>
              </a:r>
              <a:r>
                <a:rPr lang="en-US" b="0" i="0">
                  <a:latin typeface="Cambria Math" panose="02040503050406030204" pitchFamily="18" charset="0"/>
                </a:rPr>
                <a:t>_Z^A)X )</a:t>
              </a:r>
              <a:r>
                <a:rPr lang="en-US" dirty="0"/>
                <a:t> captures a neutron </a:t>
              </a:r>
              <a:r>
                <a:rPr lang="en-US" i="0">
                  <a:latin typeface="Cambria Math" panose="02040503050406030204" pitchFamily="18" charset="0"/>
                </a:rPr>
                <a:t>(</a:t>
              </a:r>
              <a:r>
                <a:rPr lang="en-US" b="0" i="0">
                  <a:latin typeface="Cambria Math" panose="02040503050406030204" pitchFamily="18" charset="0"/>
                </a:rPr>
                <a:t>n)</a:t>
              </a:r>
              <a:endParaRPr lang="en-US" dirty="0"/>
            </a:p>
          </dgm:t>
        </dgm:pt>
      </mc:Fallback>
    </mc:AlternateContent>
    <dgm:pt modelId="{0E6DD414-6634-4798-8EBA-891BA8196CA2}" type="parTrans" cxnId="{543F05FA-F248-404C-A790-9AFFDB5C749C}">
      <dgm:prSet/>
      <dgm:spPr/>
      <dgm:t>
        <a:bodyPr/>
        <a:lstStyle/>
        <a:p>
          <a:endParaRPr lang="en-US"/>
        </a:p>
      </dgm:t>
    </dgm:pt>
    <dgm:pt modelId="{2E5ED6EE-13C5-4AF5-824D-824B595F6B49}" type="sibTrans" cxnId="{543F05FA-F248-404C-A790-9AFFDB5C749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E8E056D-DA8B-4BE4-886D-26CF7A937B74}">
          <dgm:prSet/>
          <dgm:spPr/>
          <dgm:t>
            <a:bodyPr/>
            <a:lstStyle/>
            <a:p>
              <a:r>
                <a:rPr lang="en-US" dirty="0"/>
                <a:t>Nucleus ejects a proton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FE8E056D-DA8B-4BE4-886D-26CF7A937B74}">
          <dgm:prSet/>
          <dgm:spPr/>
          <dgm:t>
            <a:bodyPr/>
            <a:lstStyle/>
            <a:p>
              <a:r>
                <a:rPr lang="en-US" dirty="0"/>
                <a:t>Nucleus ejects a proton </a:t>
              </a:r>
              <a:r>
                <a:rPr lang="en-US" i="0">
                  <a:latin typeface="Cambria Math" panose="02040503050406030204" pitchFamily="18" charset="0"/>
                </a:rPr>
                <a:t>(</a:t>
              </a:r>
              <a:r>
                <a:rPr lang="en-US" b="0" i="0">
                  <a:latin typeface="Cambria Math" panose="02040503050406030204" pitchFamily="18" charset="0"/>
                </a:rPr>
                <a:t>p)</a:t>
              </a:r>
              <a:endParaRPr lang="en-US" dirty="0"/>
            </a:p>
          </dgm:t>
        </dgm:pt>
      </mc:Fallback>
    </mc:AlternateContent>
    <dgm:pt modelId="{631B4DDC-BBDB-4D76-978D-8D452BF38229}" type="parTrans" cxnId="{36EA70EA-2A64-4434-9958-227C48B0DA94}">
      <dgm:prSet/>
      <dgm:spPr/>
      <dgm:t>
        <a:bodyPr/>
        <a:lstStyle/>
        <a:p>
          <a:endParaRPr lang="en-US"/>
        </a:p>
      </dgm:t>
    </dgm:pt>
    <dgm:pt modelId="{8763B2DB-DC41-4C51-A029-B1A6CFD3E209}" type="sibTrans" cxnId="{36EA70EA-2A64-4434-9958-227C48B0DA9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D7E23A2-EB3A-4903-9BC7-F6CA5065FBE2}">
          <dgm:prSet/>
          <dgm:spPr/>
          <dgm:t>
            <a:bodyPr/>
            <a:lstStyle/>
            <a:p>
              <a:r>
                <a:rPr lang="en-US" dirty="0"/>
                <a:t>New element is formed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sPre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6D7E23A2-EB3A-4903-9BC7-F6CA5065FBE2}">
          <dgm:prSet/>
          <dgm:spPr/>
          <dgm:t>
            <a:bodyPr/>
            <a:lstStyle/>
            <a:p>
              <a:r>
                <a:rPr lang="en-US" dirty="0"/>
                <a:t>New element is formed </a:t>
              </a:r>
              <a:r>
                <a:rPr lang="en-US" i="0">
                  <a:latin typeface="Cambria Math" panose="02040503050406030204" pitchFamily="18" charset="0"/>
                </a:rPr>
                <a:t>((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i="0">
                  <a:latin typeface="Cambria Math" panose="02040503050406030204" pitchFamily="18" charset="0"/>
                </a:rPr>
                <a:t>Z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−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1^</a:t>
              </a:r>
              <a:r>
                <a:rPr lang="en-US" i="0">
                  <a:latin typeface="Cambria Math" panose="02040503050406030204" pitchFamily="18" charset="0"/>
                </a:rPr>
                <a:t>A)</a:t>
              </a:r>
              <a:r>
                <a:rPr lang="en-US" b="0" i="0">
                  <a:latin typeface="Cambria Math" panose="02040503050406030204" pitchFamily="18" charset="0"/>
                </a:rPr>
                <a:t>Y )</a:t>
              </a:r>
              <a:endParaRPr lang="en-US" dirty="0"/>
            </a:p>
          </dgm:t>
        </dgm:pt>
      </mc:Fallback>
    </mc:AlternateContent>
    <dgm:pt modelId="{263B13E3-B3D0-4870-838C-518F9B7DD887}" type="parTrans" cxnId="{5A825318-2F9D-4DCC-AABE-0A855CB1AA27}">
      <dgm:prSet/>
      <dgm:spPr/>
      <dgm:t>
        <a:bodyPr/>
        <a:lstStyle/>
        <a:p>
          <a:endParaRPr lang="en-US"/>
        </a:p>
      </dgm:t>
    </dgm:pt>
    <dgm:pt modelId="{259A9A72-5D5E-4F07-A314-FF6391E664C0}" type="sibTrans" cxnId="{5A825318-2F9D-4DCC-AABE-0A855CB1AA27}">
      <dgm:prSet/>
      <dgm:spPr/>
      <dgm:t>
        <a:bodyPr/>
        <a:lstStyle/>
        <a:p>
          <a:endParaRPr lang="en-US"/>
        </a:p>
      </dgm:t>
    </dgm:pt>
    <dgm:pt modelId="{CC69B568-69EE-4FD0-BC88-72FA479330C1}" type="pres">
      <dgm:prSet presAssocID="{A2DB5731-2F6E-4F38-B607-E1A617D0906E}" presName="outerComposite" presStyleCnt="0">
        <dgm:presLayoutVars>
          <dgm:chMax val="5"/>
          <dgm:dir/>
          <dgm:resizeHandles val="exact"/>
        </dgm:presLayoutVars>
      </dgm:prSet>
      <dgm:spPr/>
    </dgm:pt>
    <dgm:pt modelId="{1A25DD05-49EA-43B3-B8E8-EBE4571E5AD5}" type="pres">
      <dgm:prSet presAssocID="{A2DB5731-2F6E-4F38-B607-E1A617D0906E}" presName="dummyMaxCanvas" presStyleCnt="0">
        <dgm:presLayoutVars/>
      </dgm:prSet>
      <dgm:spPr/>
    </dgm:pt>
    <dgm:pt modelId="{D792F836-9DB9-4C20-8ED9-31033CFF3731}" type="pres">
      <dgm:prSet presAssocID="{A2DB5731-2F6E-4F38-B607-E1A617D0906E}" presName="ThreeNodes_1" presStyleLbl="node1" presStyleIdx="0" presStyleCnt="3">
        <dgm:presLayoutVars>
          <dgm:bulletEnabled val="1"/>
        </dgm:presLayoutVars>
      </dgm:prSet>
      <dgm:spPr/>
    </dgm:pt>
    <dgm:pt modelId="{B8D75DE7-9661-456D-A262-8BD8D9B687EB}" type="pres">
      <dgm:prSet presAssocID="{A2DB5731-2F6E-4F38-B607-E1A617D0906E}" presName="ThreeNodes_2" presStyleLbl="node1" presStyleIdx="1" presStyleCnt="3">
        <dgm:presLayoutVars>
          <dgm:bulletEnabled val="1"/>
        </dgm:presLayoutVars>
      </dgm:prSet>
      <dgm:spPr/>
    </dgm:pt>
    <dgm:pt modelId="{EDBFCAA7-83D6-4876-BCED-34A7EF5DC8A3}" type="pres">
      <dgm:prSet presAssocID="{A2DB5731-2F6E-4F38-B607-E1A617D0906E}" presName="ThreeNodes_3" presStyleLbl="node1" presStyleIdx="2" presStyleCnt="3">
        <dgm:presLayoutVars>
          <dgm:bulletEnabled val="1"/>
        </dgm:presLayoutVars>
      </dgm:prSet>
      <dgm:spPr/>
    </dgm:pt>
    <dgm:pt modelId="{A84B0C02-3281-4580-BC65-76099AD2A493}" type="pres">
      <dgm:prSet presAssocID="{A2DB5731-2F6E-4F38-B607-E1A617D0906E}" presName="ThreeConn_1-2" presStyleLbl="fgAccFollowNode1" presStyleIdx="0" presStyleCnt="2">
        <dgm:presLayoutVars>
          <dgm:bulletEnabled val="1"/>
        </dgm:presLayoutVars>
      </dgm:prSet>
      <dgm:spPr/>
    </dgm:pt>
    <dgm:pt modelId="{9388B571-92C0-46E8-BF6C-1C96638252A2}" type="pres">
      <dgm:prSet presAssocID="{A2DB5731-2F6E-4F38-B607-E1A617D0906E}" presName="ThreeConn_2-3" presStyleLbl="fgAccFollowNode1" presStyleIdx="1" presStyleCnt="2">
        <dgm:presLayoutVars>
          <dgm:bulletEnabled val="1"/>
        </dgm:presLayoutVars>
      </dgm:prSet>
      <dgm:spPr/>
    </dgm:pt>
    <dgm:pt modelId="{D7A7AE27-7276-46A3-B2BA-9AB6F6CC6392}" type="pres">
      <dgm:prSet presAssocID="{A2DB5731-2F6E-4F38-B607-E1A617D0906E}" presName="ThreeNodes_1_text" presStyleLbl="node1" presStyleIdx="2" presStyleCnt="3">
        <dgm:presLayoutVars>
          <dgm:bulletEnabled val="1"/>
        </dgm:presLayoutVars>
      </dgm:prSet>
      <dgm:spPr/>
    </dgm:pt>
    <dgm:pt modelId="{3AC0E1CB-255E-4D13-ADAC-E09CB24FFA5C}" type="pres">
      <dgm:prSet presAssocID="{A2DB5731-2F6E-4F38-B607-E1A617D0906E}" presName="ThreeNodes_2_text" presStyleLbl="node1" presStyleIdx="2" presStyleCnt="3">
        <dgm:presLayoutVars>
          <dgm:bulletEnabled val="1"/>
        </dgm:presLayoutVars>
      </dgm:prSet>
      <dgm:spPr/>
    </dgm:pt>
    <dgm:pt modelId="{BE658536-98BC-4D92-A051-C915F0102B5C}" type="pres">
      <dgm:prSet presAssocID="{A2DB5731-2F6E-4F38-B607-E1A617D0906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1BC9E00-7E7E-439C-8523-DEEA7FC8D7A1}" type="presOf" srcId="{FE8E056D-DA8B-4BE4-886D-26CF7A937B74}" destId="{3AC0E1CB-255E-4D13-ADAC-E09CB24FFA5C}" srcOrd="1" destOrd="0" presId="urn:microsoft.com/office/officeart/2005/8/layout/vProcess5"/>
    <dgm:cxn modelId="{5A825318-2F9D-4DCC-AABE-0A855CB1AA27}" srcId="{A2DB5731-2F6E-4F38-B607-E1A617D0906E}" destId="{6D7E23A2-EB3A-4903-9BC7-F6CA5065FBE2}" srcOrd="2" destOrd="0" parTransId="{263B13E3-B3D0-4870-838C-518F9B7DD887}" sibTransId="{259A9A72-5D5E-4F07-A314-FF6391E664C0}"/>
    <dgm:cxn modelId="{FF6B5019-6151-46F1-B784-0E138213A67C}" type="presOf" srcId="{8763B2DB-DC41-4C51-A029-B1A6CFD3E209}" destId="{9388B571-92C0-46E8-BF6C-1C96638252A2}" srcOrd="0" destOrd="0" presId="urn:microsoft.com/office/officeart/2005/8/layout/vProcess5"/>
    <dgm:cxn modelId="{D841163B-D302-4E82-9F32-1F647646A0DC}" type="presOf" srcId="{6D7E23A2-EB3A-4903-9BC7-F6CA5065FBE2}" destId="{EDBFCAA7-83D6-4876-BCED-34A7EF5DC8A3}" srcOrd="0" destOrd="0" presId="urn:microsoft.com/office/officeart/2005/8/layout/vProcess5"/>
    <dgm:cxn modelId="{43FDF442-F053-4425-8E84-A69713605EF3}" type="presOf" srcId="{6D7E23A2-EB3A-4903-9BC7-F6CA5065FBE2}" destId="{BE658536-98BC-4D92-A051-C915F0102B5C}" srcOrd="1" destOrd="0" presId="urn:microsoft.com/office/officeart/2005/8/layout/vProcess5"/>
    <dgm:cxn modelId="{65B04752-0BA3-42E0-84D1-D38B6D1D9E6B}" type="presOf" srcId="{726BE343-DC93-40B5-9603-B7B3DC4EFD23}" destId="{D7A7AE27-7276-46A3-B2BA-9AB6F6CC6392}" srcOrd="1" destOrd="0" presId="urn:microsoft.com/office/officeart/2005/8/layout/vProcess5"/>
    <dgm:cxn modelId="{6B332A7F-84C1-4AE7-81A8-A02B6655B51C}" type="presOf" srcId="{A2DB5731-2F6E-4F38-B607-E1A617D0906E}" destId="{CC69B568-69EE-4FD0-BC88-72FA479330C1}" srcOrd="0" destOrd="0" presId="urn:microsoft.com/office/officeart/2005/8/layout/vProcess5"/>
    <dgm:cxn modelId="{512E1BAE-974B-4F7A-8CA4-989418C7D278}" type="presOf" srcId="{FE8E056D-DA8B-4BE4-886D-26CF7A937B74}" destId="{B8D75DE7-9661-456D-A262-8BD8D9B687EB}" srcOrd="0" destOrd="0" presId="urn:microsoft.com/office/officeart/2005/8/layout/vProcess5"/>
    <dgm:cxn modelId="{69075ACC-CC8B-42F7-A420-7FE9E53BF189}" type="presOf" srcId="{2E5ED6EE-13C5-4AF5-824D-824B595F6B49}" destId="{A84B0C02-3281-4580-BC65-76099AD2A493}" srcOrd="0" destOrd="0" presId="urn:microsoft.com/office/officeart/2005/8/layout/vProcess5"/>
    <dgm:cxn modelId="{031C5BDC-C60E-43BB-A66D-58BB3EE2262C}" type="presOf" srcId="{726BE343-DC93-40B5-9603-B7B3DC4EFD23}" destId="{D792F836-9DB9-4C20-8ED9-31033CFF3731}" srcOrd="0" destOrd="0" presId="urn:microsoft.com/office/officeart/2005/8/layout/vProcess5"/>
    <dgm:cxn modelId="{36EA70EA-2A64-4434-9958-227C48B0DA94}" srcId="{A2DB5731-2F6E-4F38-B607-E1A617D0906E}" destId="{FE8E056D-DA8B-4BE4-886D-26CF7A937B74}" srcOrd="1" destOrd="0" parTransId="{631B4DDC-BBDB-4D76-978D-8D452BF38229}" sibTransId="{8763B2DB-DC41-4C51-A029-B1A6CFD3E209}"/>
    <dgm:cxn modelId="{543F05FA-F248-404C-A790-9AFFDB5C749C}" srcId="{A2DB5731-2F6E-4F38-B607-E1A617D0906E}" destId="{726BE343-DC93-40B5-9603-B7B3DC4EFD23}" srcOrd="0" destOrd="0" parTransId="{0E6DD414-6634-4798-8EBA-891BA8196CA2}" sibTransId="{2E5ED6EE-13C5-4AF5-824D-824B595F6B49}"/>
    <dgm:cxn modelId="{1F4EFAEB-82F2-44E7-94DE-346C976BDBFF}" type="presParOf" srcId="{CC69B568-69EE-4FD0-BC88-72FA479330C1}" destId="{1A25DD05-49EA-43B3-B8E8-EBE4571E5AD5}" srcOrd="0" destOrd="0" presId="urn:microsoft.com/office/officeart/2005/8/layout/vProcess5"/>
    <dgm:cxn modelId="{BB583A62-5941-4026-BB4A-8F51C6E98F1B}" type="presParOf" srcId="{CC69B568-69EE-4FD0-BC88-72FA479330C1}" destId="{D792F836-9DB9-4C20-8ED9-31033CFF3731}" srcOrd="1" destOrd="0" presId="urn:microsoft.com/office/officeart/2005/8/layout/vProcess5"/>
    <dgm:cxn modelId="{3B97BC91-57D6-4FAA-BD67-FECB095C3FB4}" type="presParOf" srcId="{CC69B568-69EE-4FD0-BC88-72FA479330C1}" destId="{B8D75DE7-9661-456D-A262-8BD8D9B687EB}" srcOrd="2" destOrd="0" presId="urn:microsoft.com/office/officeart/2005/8/layout/vProcess5"/>
    <dgm:cxn modelId="{92D4EF09-21E3-4236-A891-FD44AA1DA13A}" type="presParOf" srcId="{CC69B568-69EE-4FD0-BC88-72FA479330C1}" destId="{EDBFCAA7-83D6-4876-BCED-34A7EF5DC8A3}" srcOrd="3" destOrd="0" presId="urn:microsoft.com/office/officeart/2005/8/layout/vProcess5"/>
    <dgm:cxn modelId="{086E5049-A8DD-4AEE-9D6A-3D54DDBD46A5}" type="presParOf" srcId="{CC69B568-69EE-4FD0-BC88-72FA479330C1}" destId="{A84B0C02-3281-4580-BC65-76099AD2A493}" srcOrd="4" destOrd="0" presId="urn:microsoft.com/office/officeart/2005/8/layout/vProcess5"/>
    <dgm:cxn modelId="{9EE15789-5C6C-4E06-B896-FD799D03784F}" type="presParOf" srcId="{CC69B568-69EE-4FD0-BC88-72FA479330C1}" destId="{9388B571-92C0-46E8-BF6C-1C96638252A2}" srcOrd="5" destOrd="0" presId="urn:microsoft.com/office/officeart/2005/8/layout/vProcess5"/>
    <dgm:cxn modelId="{653A04A8-2BCC-4016-A8E3-9FB00A78C4E7}" type="presParOf" srcId="{CC69B568-69EE-4FD0-BC88-72FA479330C1}" destId="{D7A7AE27-7276-46A3-B2BA-9AB6F6CC6392}" srcOrd="6" destOrd="0" presId="urn:microsoft.com/office/officeart/2005/8/layout/vProcess5"/>
    <dgm:cxn modelId="{4D668A4B-0E44-487D-90E6-E1B83F5EABB4}" type="presParOf" srcId="{CC69B568-69EE-4FD0-BC88-72FA479330C1}" destId="{3AC0E1CB-255E-4D13-ADAC-E09CB24FFA5C}" srcOrd="7" destOrd="0" presId="urn:microsoft.com/office/officeart/2005/8/layout/vProcess5"/>
    <dgm:cxn modelId="{F7403809-08CE-4AAA-B7D1-6FF3018FDA80}" type="presParOf" srcId="{CC69B568-69EE-4FD0-BC88-72FA479330C1}" destId="{BE658536-98BC-4D92-A051-C915F0102B5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2DB5731-2F6E-4F38-B607-E1A617D0906E}" type="doc">
      <dgm:prSet loTypeId="urn:microsoft.com/office/officeart/2005/8/layout/vProcess5" loCatId="process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726BE343-DC93-40B5-9603-B7B3DC4EFD23}">
      <dgm:prSet/>
      <dgm:spPr>
        <a:blipFill>
          <a:blip xmlns:r="http://schemas.openxmlformats.org/officeDocument/2006/relationships" r:embed="rId1"/>
          <a:stretch>
            <a:fillRect l="-96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E6DD414-6634-4798-8EBA-891BA8196CA2}" type="parTrans" cxnId="{543F05FA-F248-404C-A790-9AFFDB5C749C}">
      <dgm:prSet/>
      <dgm:spPr/>
      <dgm:t>
        <a:bodyPr/>
        <a:lstStyle/>
        <a:p>
          <a:endParaRPr lang="en-US"/>
        </a:p>
      </dgm:t>
    </dgm:pt>
    <dgm:pt modelId="{2E5ED6EE-13C5-4AF5-824D-824B595F6B49}" type="sibTrans" cxnId="{543F05FA-F248-404C-A790-9AFFDB5C749C}">
      <dgm:prSet/>
      <dgm:spPr/>
      <dgm:t>
        <a:bodyPr/>
        <a:lstStyle/>
        <a:p>
          <a:endParaRPr lang="en-US"/>
        </a:p>
      </dgm:t>
    </dgm:pt>
    <dgm:pt modelId="{FE8E056D-DA8B-4BE4-886D-26CF7A937B74}">
      <dgm:prSet/>
      <dgm:spPr>
        <a:blipFill>
          <a:blip xmlns:r="http://schemas.openxmlformats.org/officeDocument/2006/relationships" r:embed="rId2"/>
          <a:stretch>
            <a:fillRect l="-102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31B4DDC-BBDB-4D76-978D-8D452BF38229}" type="parTrans" cxnId="{36EA70EA-2A64-4434-9958-227C48B0DA94}">
      <dgm:prSet/>
      <dgm:spPr/>
      <dgm:t>
        <a:bodyPr/>
        <a:lstStyle/>
        <a:p>
          <a:endParaRPr lang="en-US"/>
        </a:p>
      </dgm:t>
    </dgm:pt>
    <dgm:pt modelId="{8763B2DB-DC41-4C51-A029-B1A6CFD3E209}" type="sibTrans" cxnId="{36EA70EA-2A64-4434-9958-227C48B0DA94}">
      <dgm:prSet/>
      <dgm:spPr/>
      <dgm:t>
        <a:bodyPr/>
        <a:lstStyle/>
        <a:p>
          <a:endParaRPr lang="en-US"/>
        </a:p>
      </dgm:t>
    </dgm:pt>
    <dgm:pt modelId="{6D7E23A2-EB3A-4903-9BC7-F6CA5065FBE2}">
      <dgm:prSet/>
      <dgm:spPr>
        <a:blipFill>
          <a:blip xmlns:r="http://schemas.openxmlformats.org/officeDocument/2006/relationships" r:embed="rId3"/>
          <a:stretch>
            <a:fillRect l="-96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3B13E3-B3D0-4870-838C-518F9B7DD887}" type="parTrans" cxnId="{5A825318-2F9D-4DCC-AABE-0A855CB1AA27}">
      <dgm:prSet/>
      <dgm:spPr/>
      <dgm:t>
        <a:bodyPr/>
        <a:lstStyle/>
        <a:p>
          <a:endParaRPr lang="en-US"/>
        </a:p>
      </dgm:t>
    </dgm:pt>
    <dgm:pt modelId="{259A9A72-5D5E-4F07-A314-FF6391E664C0}" type="sibTrans" cxnId="{5A825318-2F9D-4DCC-AABE-0A855CB1AA27}">
      <dgm:prSet/>
      <dgm:spPr/>
      <dgm:t>
        <a:bodyPr/>
        <a:lstStyle/>
        <a:p>
          <a:endParaRPr lang="en-US"/>
        </a:p>
      </dgm:t>
    </dgm:pt>
    <dgm:pt modelId="{CC69B568-69EE-4FD0-BC88-72FA479330C1}" type="pres">
      <dgm:prSet presAssocID="{A2DB5731-2F6E-4F38-B607-E1A617D0906E}" presName="outerComposite" presStyleCnt="0">
        <dgm:presLayoutVars>
          <dgm:chMax val="5"/>
          <dgm:dir/>
          <dgm:resizeHandles val="exact"/>
        </dgm:presLayoutVars>
      </dgm:prSet>
      <dgm:spPr/>
    </dgm:pt>
    <dgm:pt modelId="{1A25DD05-49EA-43B3-B8E8-EBE4571E5AD5}" type="pres">
      <dgm:prSet presAssocID="{A2DB5731-2F6E-4F38-B607-E1A617D0906E}" presName="dummyMaxCanvas" presStyleCnt="0">
        <dgm:presLayoutVars/>
      </dgm:prSet>
      <dgm:spPr/>
    </dgm:pt>
    <dgm:pt modelId="{D792F836-9DB9-4C20-8ED9-31033CFF3731}" type="pres">
      <dgm:prSet presAssocID="{A2DB5731-2F6E-4F38-B607-E1A617D0906E}" presName="ThreeNodes_1" presStyleLbl="node1" presStyleIdx="0" presStyleCnt="3">
        <dgm:presLayoutVars>
          <dgm:bulletEnabled val="1"/>
        </dgm:presLayoutVars>
      </dgm:prSet>
      <dgm:spPr/>
    </dgm:pt>
    <dgm:pt modelId="{B8D75DE7-9661-456D-A262-8BD8D9B687EB}" type="pres">
      <dgm:prSet presAssocID="{A2DB5731-2F6E-4F38-B607-E1A617D0906E}" presName="ThreeNodes_2" presStyleLbl="node1" presStyleIdx="1" presStyleCnt="3">
        <dgm:presLayoutVars>
          <dgm:bulletEnabled val="1"/>
        </dgm:presLayoutVars>
      </dgm:prSet>
      <dgm:spPr/>
    </dgm:pt>
    <dgm:pt modelId="{EDBFCAA7-83D6-4876-BCED-34A7EF5DC8A3}" type="pres">
      <dgm:prSet presAssocID="{A2DB5731-2F6E-4F38-B607-E1A617D0906E}" presName="ThreeNodes_3" presStyleLbl="node1" presStyleIdx="2" presStyleCnt="3">
        <dgm:presLayoutVars>
          <dgm:bulletEnabled val="1"/>
        </dgm:presLayoutVars>
      </dgm:prSet>
      <dgm:spPr/>
    </dgm:pt>
    <dgm:pt modelId="{A84B0C02-3281-4580-BC65-76099AD2A493}" type="pres">
      <dgm:prSet presAssocID="{A2DB5731-2F6E-4F38-B607-E1A617D0906E}" presName="ThreeConn_1-2" presStyleLbl="fgAccFollowNode1" presStyleIdx="0" presStyleCnt="2">
        <dgm:presLayoutVars>
          <dgm:bulletEnabled val="1"/>
        </dgm:presLayoutVars>
      </dgm:prSet>
      <dgm:spPr/>
    </dgm:pt>
    <dgm:pt modelId="{9388B571-92C0-46E8-BF6C-1C96638252A2}" type="pres">
      <dgm:prSet presAssocID="{A2DB5731-2F6E-4F38-B607-E1A617D0906E}" presName="ThreeConn_2-3" presStyleLbl="fgAccFollowNode1" presStyleIdx="1" presStyleCnt="2">
        <dgm:presLayoutVars>
          <dgm:bulletEnabled val="1"/>
        </dgm:presLayoutVars>
      </dgm:prSet>
      <dgm:spPr/>
    </dgm:pt>
    <dgm:pt modelId="{D7A7AE27-7276-46A3-B2BA-9AB6F6CC6392}" type="pres">
      <dgm:prSet presAssocID="{A2DB5731-2F6E-4F38-B607-E1A617D0906E}" presName="ThreeNodes_1_text" presStyleLbl="node1" presStyleIdx="2" presStyleCnt="3">
        <dgm:presLayoutVars>
          <dgm:bulletEnabled val="1"/>
        </dgm:presLayoutVars>
      </dgm:prSet>
      <dgm:spPr/>
    </dgm:pt>
    <dgm:pt modelId="{3AC0E1CB-255E-4D13-ADAC-E09CB24FFA5C}" type="pres">
      <dgm:prSet presAssocID="{A2DB5731-2F6E-4F38-B607-E1A617D0906E}" presName="ThreeNodes_2_text" presStyleLbl="node1" presStyleIdx="2" presStyleCnt="3">
        <dgm:presLayoutVars>
          <dgm:bulletEnabled val="1"/>
        </dgm:presLayoutVars>
      </dgm:prSet>
      <dgm:spPr/>
    </dgm:pt>
    <dgm:pt modelId="{BE658536-98BC-4D92-A051-C915F0102B5C}" type="pres">
      <dgm:prSet presAssocID="{A2DB5731-2F6E-4F38-B607-E1A617D0906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1BC9E00-7E7E-439C-8523-DEEA7FC8D7A1}" type="presOf" srcId="{FE8E056D-DA8B-4BE4-886D-26CF7A937B74}" destId="{3AC0E1CB-255E-4D13-ADAC-E09CB24FFA5C}" srcOrd="1" destOrd="0" presId="urn:microsoft.com/office/officeart/2005/8/layout/vProcess5"/>
    <dgm:cxn modelId="{5A825318-2F9D-4DCC-AABE-0A855CB1AA27}" srcId="{A2DB5731-2F6E-4F38-B607-E1A617D0906E}" destId="{6D7E23A2-EB3A-4903-9BC7-F6CA5065FBE2}" srcOrd="2" destOrd="0" parTransId="{263B13E3-B3D0-4870-838C-518F9B7DD887}" sibTransId="{259A9A72-5D5E-4F07-A314-FF6391E664C0}"/>
    <dgm:cxn modelId="{FF6B5019-6151-46F1-B784-0E138213A67C}" type="presOf" srcId="{8763B2DB-DC41-4C51-A029-B1A6CFD3E209}" destId="{9388B571-92C0-46E8-BF6C-1C96638252A2}" srcOrd="0" destOrd="0" presId="urn:microsoft.com/office/officeart/2005/8/layout/vProcess5"/>
    <dgm:cxn modelId="{D841163B-D302-4E82-9F32-1F647646A0DC}" type="presOf" srcId="{6D7E23A2-EB3A-4903-9BC7-F6CA5065FBE2}" destId="{EDBFCAA7-83D6-4876-BCED-34A7EF5DC8A3}" srcOrd="0" destOrd="0" presId="urn:microsoft.com/office/officeart/2005/8/layout/vProcess5"/>
    <dgm:cxn modelId="{43FDF442-F053-4425-8E84-A69713605EF3}" type="presOf" srcId="{6D7E23A2-EB3A-4903-9BC7-F6CA5065FBE2}" destId="{BE658536-98BC-4D92-A051-C915F0102B5C}" srcOrd="1" destOrd="0" presId="urn:microsoft.com/office/officeart/2005/8/layout/vProcess5"/>
    <dgm:cxn modelId="{65B04752-0BA3-42E0-84D1-D38B6D1D9E6B}" type="presOf" srcId="{726BE343-DC93-40B5-9603-B7B3DC4EFD23}" destId="{D7A7AE27-7276-46A3-B2BA-9AB6F6CC6392}" srcOrd="1" destOrd="0" presId="urn:microsoft.com/office/officeart/2005/8/layout/vProcess5"/>
    <dgm:cxn modelId="{6B332A7F-84C1-4AE7-81A8-A02B6655B51C}" type="presOf" srcId="{A2DB5731-2F6E-4F38-B607-E1A617D0906E}" destId="{CC69B568-69EE-4FD0-BC88-72FA479330C1}" srcOrd="0" destOrd="0" presId="urn:microsoft.com/office/officeart/2005/8/layout/vProcess5"/>
    <dgm:cxn modelId="{512E1BAE-974B-4F7A-8CA4-989418C7D278}" type="presOf" srcId="{FE8E056D-DA8B-4BE4-886D-26CF7A937B74}" destId="{B8D75DE7-9661-456D-A262-8BD8D9B687EB}" srcOrd="0" destOrd="0" presId="urn:microsoft.com/office/officeart/2005/8/layout/vProcess5"/>
    <dgm:cxn modelId="{69075ACC-CC8B-42F7-A420-7FE9E53BF189}" type="presOf" srcId="{2E5ED6EE-13C5-4AF5-824D-824B595F6B49}" destId="{A84B0C02-3281-4580-BC65-76099AD2A493}" srcOrd="0" destOrd="0" presId="urn:microsoft.com/office/officeart/2005/8/layout/vProcess5"/>
    <dgm:cxn modelId="{031C5BDC-C60E-43BB-A66D-58BB3EE2262C}" type="presOf" srcId="{726BE343-DC93-40B5-9603-B7B3DC4EFD23}" destId="{D792F836-9DB9-4C20-8ED9-31033CFF3731}" srcOrd="0" destOrd="0" presId="urn:microsoft.com/office/officeart/2005/8/layout/vProcess5"/>
    <dgm:cxn modelId="{36EA70EA-2A64-4434-9958-227C48B0DA94}" srcId="{A2DB5731-2F6E-4F38-B607-E1A617D0906E}" destId="{FE8E056D-DA8B-4BE4-886D-26CF7A937B74}" srcOrd="1" destOrd="0" parTransId="{631B4DDC-BBDB-4D76-978D-8D452BF38229}" sibTransId="{8763B2DB-DC41-4C51-A029-B1A6CFD3E209}"/>
    <dgm:cxn modelId="{543F05FA-F248-404C-A790-9AFFDB5C749C}" srcId="{A2DB5731-2F6E-4F38-B607-E1A617D0906E}" destId="{726BE343-DC93-40B5-9603-B7B3DC4EFD23}" srcOrd="0" destOrd="0" parTransId="{0E6DD414-6634-4798-8EBA-891BA8196CA2}" sibTransId="{2E5ED6EE-13C5-4AF5-824D-824B595F6B49}"/>
    <dgm:cxn modelId="{1F4EFAEB-82F2-44E7-94DE-346C976BDBFF}" type="presParOf" srcId="{CC69B568-69EE-4FD0-BC88-72FA479330C1}" destId="{1A25DD05-49EA-43B3-B8E8-EBE4571E5AD5}" srcOrd="0" destOrd="0" presId="urn:microsoft.com/office/officeart/2005/8/layout/vProcess5"/>
    <dgm:cxn modelId="{BB583A62-5941-4026-BB4A-8F51C6E98F1B}" type="presParOf" srcId="{CC69B568-69EE-4FD0-BC88-72FA479330C1}" destId="{D792F836-9DB9-4C20-8ED9-31033CFF3731}" srcOrd="1" destOrd="0" presId="urn:microsoft.com/office/officeart/2005/8/layout/vProcess5"/>
    <dgm:cxn modelId="{3B97BC91-57D6-4FAA-BD67-FECB095C3FB4}" type="presParOf" srcId="{CC69B568-69EE-4FD0-BC88-72FA479330C1}" destId="{B8D75DE7-9661-456D-A262-8BD8D9B687EB}" srcOrd="2" destOrd="0" presId="urn:microsoft.com/office/officeart/2005/8/layout/vProcess5"/>
    <dgm:cxn modelId="{92D4EF09-21E3-4236-A891-FD44AA1DA13A}" type="presParOf" srcId="{CC69B568-69EE-4FD0-BC88-72FA479330C1}" destId="{EDBFCAA7-83D6-4876-BCED-34A7EF5DC8A3}" srcOrd="3" destOrd="0" presId="urn:microsoft.com/office/officeart/2005/8/layout/vProcess5"/>
    <dgm:cxn modelId="{086E5049-A8DD-4AEE-9D6A-3D54DDBD46A5}" type="presParOf" srcId="{CC69B568-69EE-4FD0-BC88-72FA479330C1}" destId="{A84B0C02-3281-4580-BC65-76099AD2A493}" srcOrd="4" destOrd="0" presId="urn:microsoft.com/office/officeart/2005/8/layout/vProcess5"/>
    <dgm:cxn modelId="{9EE15789-5C6C-4E06-B896-FD799D03784F}" type="presParOf" srcId="{CC69B568-69EE-4FD0-BC88-72FA479330C1}" destId="{9388B571-92C0-46E8-BF6C-1C96638252A2}" srcOrd="5" destOrd="0" presId="urn:microsoft.com/office/officeart/2005/8/layout/vProcess5"/>
    <dgm:cxn modelId="{653A04A8-2BCC-4016-A8E3-9FB00A78C4E7}" type="presParOf" srcId="{CC69B568-69EE-4FD0-BC88-72FA479330C1}" destId="{D7A7AE27-7276-46A3-B2BA-9AB6F6CC6392}" srcOrd="6" destOrd="0" presId="urn:microsoft.com/office/officeart/2005/8/layout/vProcess5"/>
    <dgm:cxn modelId="{4D668A4B-0E44-487D-90E6-E1B83F5EABB4}" type="presParOf" srcId="{CC69B568-69EE-4FD0-BC88-72FA479330C1}" destId="{3AC0E1CB-255E-4D13-ADAC-E09CB24FFA5C}" srcOrd="7" destOrd="0" presId="urn:microsoft.com/office/officeart/2005/8/layout/vProcess5"/>
    <dgm:cxn modelId="{F7403809-08CE-4AAA-B7D1-6FF3018FDA80}" type="presParOf" srcId="{CC69B568-69EE-4FD0-BC88-72FA479330C1}" destId="{BE658536-98BC-4D92-A051-C915F0102B5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3209D4-6DCD-45D4-9777-4E277D95E3B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D72BAAF-2C7E-4DAE-B9A6-68BB93193465}">
      <dgm:prSet/>
      <dgm:spPr/>
      <dgm:t>
        <a:bodyPr/>
        <a:lstStyle/>
        <a:p>
          <a:r>
            <a:rPr lang="en-US"/>
            <a:t>Contains Parent-Daughter pair that permits the extraction of the daughter</a:t>
          </a:r>
        </a:p>
      </dgm:t>
    </dgm:pt>
    <dgm:pt modelId="{D99C21D0-5D9E-446E-8D1F-B66A367F4B5E}" type="parTrans" cxnId="{A2CF4CC4-8644-43A0-85A8-AECD0076947A}">
      <dgm:prSet/>
      <dgm:spPr/>
      <dgm:t>
        <a:bodyPr/>
        <a:lstStyle/>
        <a:p>
          <a:endParaRPr lang="en-US"/>
        </a:p>
      </dgm:t>
    </dgm:pt>
    <dgm:pt modelId="{59F2379E-EFAA-453B-9EA5-464E80F42AE6}" type="sibTrans" cxnId="{A2CF4CC4-8644-43A0-85A8-AECD0076947A}">
      <dgm:prSet/>
      <dgm:spPr/>
      <dgm:t>
        <a:bodyPr/>
        <a:lstStyle/>
        <a:p>
          <a:endParaRPr lang="en-US"/>
        </a:p>
      </dgm:t>
    </dgm:pt>
    <dgm:pt modelId="{2CE0ABF1-9B79-4483-A421-F497857B269A}">
      <dgm:prSet/>
      <dgm:spPr/>
      <dgm:t>
        <a:bodyPr/>
        <a:lstStyle/>
        <a:p>
          <a:r>
            <a:rPr lang="en-US"/>
            <a:t>Well-shielded and STERILE</a:t>
          </a:r>
        </a:p>
      </dgm:t>
    </dgm:pt>
    <dgm:pt modelId="{6D3751F2-5457-4BC9-9A9C-6878759378C3}" type="parTrans" cxnId="{796E6FF2-4EE1-46BA-95A5-A36D58812F47}">
      <dgm:prSet/>
      <dgm:spPr/>
      <dgm:t>
        <a:bodyPr/>
        <a:lstStyle/>
        <a:p>
          <a:endParaRPr lang="en-US"/>
        </a:p>
      </dgm:t>
    </dgm:pt>
    <dgm:pt modelId="{9465B960-B91E-4976-BCEF-C439F1AE63F4}" type="sibTrans" cxnId="{796E6FF2-4EE1-46BA-95A5-A36D58812F47}">
      <dgm:prSet/>
      <dgm:spPr/>
      <dgm:t>
        <a:bodyPr/>
        <a:lstStyle/>
        <a:p>
          <a:endParaRPr lang="en-US"/>
        </a:p>
      </dgm:t>
    </dgm:pt>
    <dgm:pt modelId="{4E1FFAD1-7DC1-4E9D-9022-16BBEF2E173A}">
      <dgm:prSet/>
      <dgm:spPr/>
      <dgm:t>
        <a:bodyPr/>
        <a:lstStyle/>
        <a:p>
          <a:r>
            <a:rPr lang="en-US"/>
            <a:t>Daughter replenishes as parent decays</a:t>
          </a:r>
        </a:p>
      </dgm:t>
    </dgm:pt>
    <dgm:pt modelId="{E813D01C-8680-4529-AB35-55D2B4890960}" type="parTrans" cxnId="{EFB3C9AD-EB1F-402D-997E-4FC2F0215C8B}">
      <dgm:prSet/>
      <dgm:spPr/>
      <dgm:t>
        <a:bodyPr/>
        <a:lstStyle/>
        <a:p>
          <a:endParaRPr lang="en-US"/>
        </a:p>
      </dgm:t>
    </dgm:pt>
    <dgm:pt modelId="{F1AD3D8A-4570-48F9-8CC5-881DA4C39ADD}" type="sibTrans" cxnId="{EFB3C9AD-EB1F-402D-997E-4FC2F0215C8B}">
      <dgm:prSet/>
      <dgm:spPr/>
      <dgm:t>
        <a:bodyPr/>
        <a:lstStyle/>
        <a:p>
          <a:endParaRPr lang="en-US"/>
        </a:p>
      </dgm:t>
    </dgm:pt>
    <dgm:pt modelId="{32CB6C67-808D-45D4-8BBB-A6DC43974B67}" type="pres">
      <dgm:prSet presAssocID="{A63209D4-6DCD-45D4-9777-4E277D95E3B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8C1219-DF3C-43CE-A88A-014B2E621C34}" type="pres">
      <dgm:prSet presAssocID="{5D72BAAF-2C7E-4DAE-B9A6-68BB93193465}" presName="hierRoot1" presStyleCnt="0"/>
      <dgm:spPr/>
    </dgm:pt>
    <dgm:pt modelId="{7D0EC123-F96A-461E-A57F-4011249373E8}" type="pres">
      <dgm:prSet presAssocID="{5D72BAAF-2C7E-4DAE-B9A6-68BB93193465}" presName="composite" presStyleCnt="0"/>
      <dgm:spPr/>
    </dgm:pt>
    <dgm:pt modelId="{997DCF79-F268-4209-8410-07CC01583DA9}" type="pres">
      <dgm:prSet presAssocID="{5D72BAAF-2C7E-4DAE-B9A6-68BB93193465}" presName="background" presStyleLbl="node0" presStyleIdx="0" presStyleCnt="3"/>
      <dgm:spPr/>
    </dgm:pt>
    <dgm:pt modelId="{F8CA5D2E-D1E4-41C8-8361-0D452601593B}" type="pres">
      <dgm:prSet presAssocID="{5D72BAAF-2C7E-4DAE-B9A6-68BB93193465}" presName="text" presStyleLbl="fgAcc0" presStyleIdx="0" presStyleCnt="3">
        <dgm:presLayoutVars>
          <dgm:chPref val="3"/>
        </dgm:presLayoutVars>
      </dgm:prSet>
      <dgm:spPr/>
    </dgm:pt>
    <dgm:pt modelId="{710DEF14-BD25-4BB7-BEA1-37F3B54ACAF0}" type="pres">
      <dgm:prSet presAssocID="{5D72BAAF-2C7E-4DAE-B9A6-68BB93193465}" presName="hierChild2" presStyleCnt="0"/>
      <dgm:spPr/>
    </dgm:pt>
    <dgm:pt modelId="{2C5210FD-2E99-4B3B-9B84-89A92958F533}" type="pres">
      <dgm:prSet presAssocID="{2CE0ABF1-9B79-4483-A421-F497857B269A}" presName="hierRoot1" presStyleCnt="0"/>
      <dgm:spPr/>
    </dgm:pt>
    <dgm:pt modelId="{C802ABF8-7DC4-48ED-AC7B-8A8302BAF15D}" type="pres">
      <dgm:prSet presAssocID="{2CE0ABF1-9B79-4483-A421-F497857B269A}" presName="composite" presStyleCnt="0"/>
      <dgm:spPr/>
    </dgm:pt>
    <dgm:pt modelId="{192F9B16-CC27-40BA-8FFB-28B3B4796030}" type="pres">
      <dgm:prSet presAssocID="{2CE0ABF1-9B79-4483-A421-F497857B269A}" presName="background" presStyleLbl="node0" presStyleIdx="1" presStyleCnt="3"/>
      <dgm:spPr/>
    </dgm:pt>
    <dgm:pt modelId="{5704D0CA-7E23-4F34-A453-1EB7A193649C}" type="pres">
      <dgm:prSet presAssocID="{2CE0ABF1-9B79-4483-A421-F497857B269A}" presName="text" presStyleLbl="fgAcc0" presStyleIdx="1" presStyleCnt="3">
        <dgm:presLayoutVars>
          <dgm:chPref val="3"/>
        </dgm:presLayoutVars>
      </dgm:prSet>
      <dgm:spPr/>
    </dgm:pt>
    <dgm:pt modelId="{85C778B6-7BED-467E-A85C-D8618BB5D2EF}" type="pres">
      <dgm:prSet presAssocID="{2CE0ABF1-9B79-4483-A421-F497857B269A}" presName="hierChild2" presStyleCnt="0"/>
      <dgm:spPr/>
    </dgm:pt>
    <dgm:pt modelId="{F7D0C10A-DCAA-4B09-A3CA-B5DA6F1CB09B}" type="pres">
      <dgm:prSet presAssocID="{4E1FFAD1-7DC1-4E9D-9022-16BBEF2E173A}" presName="hierRoot1" presStyleCnt="0"/>
      <dgm:spPr/>
    </dgm:pt>
    <dgm:pt modelId="{550F305A-674E-45BB-B1A7-46852DDD2D62}" type="pres">
      <dgm:prSet presAssocID="{4E1FFAD1-7DC1-4E9D-9022-16BBEF2E173A}" presName="composite" presStyleCnt="0"/>
      <dgm:spPr/>
    </dgm:pt>
    <dgm:pt modelId="{FF831F8F-D357-47A4-AD2F-E6CBB21FB6FD}" type="pres">
      <dgm:prSet presAssocID="{4E1FFAD1-7DC1-4E9D-9022-16BBEF2E173A}" presName="background" presStyleLbl="node0" presStyleIdx="2" presStyleCnt="3"/>
      <dgm:spPr/>
    </dgm:pt>
    <dgm:pt modelId="{A3FA9ED8-BC0E-4FEE-B992-20D9EDF38D70}" type="pres">
      <dgm:prSet presAssocID="{4E1FFAD1-7DC1-4E9D-9022-16BBEF2E173A}" presName="text" presStyleLbl="fgAcc0" presStyleIdx="2" presStyleCnt="3">
        <dgm:presLayoutVars>
          <dgm:chPref val="3"/>
        </dgm:presLayoutVars>
      </dgm:prSet>
      <dgm:spPr/>
    </dgm:pt>
    <dgm:pt modelId="{65EC204A-5997-4932-BF85-01C0144BD8A8}" type="pres">
      <dgm:prSet presAssocID="{4E1FFAD1-7DC1-4E9D-9022-16BBEF2E173A}" presName="hierChild2" presStyleCnt="0"/>
      <dgm:spPr/>
    </dgm:pt>
  </dgm:ptLst>
  <dgm:cxnLst>
    <dgm:cxn modelId="{5788BC09-C939-40C2-9056-F6AA38BCF5A9}" type="presOf" srcId="{A63209D4-6DCD-45D4-9777-4E277D95E3B3}" destId="{32CB6C67-808D-45D4-8BBB-A6DC43974B67}" srcOrd="0" destOrd="0" presId="urn:microsoft.com/office/officeart/2005/8/layout/hierarchy1"/>
    <dgm:cxn modelId="{02499352-F5CA-4D8F-9EF8-5712B018FFD4}" type="presOf" srcId="{5D72BAAF-2C7E-4DAE-B9A6-68BB93193465}" destId="{F8CA5D2E-D1E4-41C8-8361-0D452601593B}" srcOrd="0" destOrd="0" presId="urn:microsoft.com/office/officeart/2005/8/layout/hierarchy1"/>
    <dgm:cxn modelId="{EFB3C9AD-EB1F-402D-997E-4FC2F0215C8B}" srcId="{A63209D4-6DCD-45D4-9777-4E277D95E3B3}" destId="{4E1FFAD1-7DC1-4E9D-9022-16BBEF2E173A}" srcOrd="2" destOrd="0" parTransId="{E813D01C-8680-4529-AB35-55D2B4890960}" sibTransId="{F1AD3D8A-4570-48F9-8CC5-881DA4C39ADD}"/>
    <dgm:cxn modelId="{04A051B7-D53C-4C86-8F84-223F3D9920DD}" type="presOf" srcId="{4E1FFAD1-7DC1-4E9D-9022-16BBEF2E173A}" destId="{A3FA9ED8-BC0E-4FEE-B992-20D9EDF38D70}" srcOrd="0" destOrd="0" presId="urn:microsoft.com/office/officeart/2005/8/layout/hierarchy1"/>
    <dgm:cxn modelId="{A2CF4CC4-8644-43A0-85A8-AECD0076947A}" srcId="{A63209D4-6DCD-45D4-9777-4E277D95E3B3}" destId="{5D72BAAF-2C7E-4DAE-B9A6-68BB93193465}" srcOrd="0" destOrd="0" parTransId="{D99C21D0-5D9E-446E-8D1F-B66A367F4B5E}" sibTransId="{59F2379E-EFAA-453B-9EA5-464E80F42AE6}"/>
    <dgm:cxn modelId="{48296CDF-843C-4F92-95E8-E179753A2C81}" type="presOf" srcId="{2CE0ABF1-9B79-4483-A421-F497857B269A}" destId="{5704D0CA-7E23-4F34-A453-1EB7A193649C}" srcOrd="0" destOrd="0" presId="urn:microsoft.com/office/officeart/2005/8/layout/hierarchy1"/>
    <dgm:cxn modelId="{796E6FF2-4EE1-46BA-95A5-A36D58812F47}" srcId="{A63209D4-6DCD-45D4-9777-4E277D95E3B3}" destId="{2CE0ABF1-9B79-4483-A421-F497857B269A}" srcOrd="1" destOrd="0" parTransId="{6D3751F2-5457-4BC9-9A9C-6878759378C3}" sibTransId="{9465B960-B91E-4976-BCEF-C439F1AE63F4}"/>
    <dgm:cxn modelId="{732FB20D-7EDB-49C5-813B-70371F6330D4}" type="presParOf" srcId="{32CB6C67-808D-45D4-8BBB-A6DC43974B67}" destId="{A68C1219-DF3C-43CE-A88A-014B2E621C34}" srcOrd="0" destOrd="0" presId="urn:microsoft.com/office/officeart/2005/8/layout/hierarchy1"/>
    <dgm:cxn modelId="{3272A332-E098-4926-981E-2731F15D2437}" type="presParOf" srcId="{A68C1219-DF3C-43CE-A88A-014B2E621C34}" destId="{7D0EC123-F96A-461E-A57F-4011249373E8}" srcOrd="0" destOrd="0" presId="urn:microsoft.com/office/officeart/2005/8/layout/hierarchy1"/>
    <dgm:cxn modelId="{BBC36CDC-4CE6-4190-9DF3-230D6C5C6C89}" type="presParOf" srcId="{7D0EC123-F96A-461E-A57F-4011249373E8}" destId="{997DCF79-F268-4209-8410-07CC01583DA9}" srcOrd="0" destOrd="0" presId="urn:microsoft.com/office/officeart/2005/8/layout/hierarchy1"/>
    <dgm:cxn modelId="{9BA5FCF7-96A4-478E-9EEE-BFAF6EA435C1}" type="presParOf" srcId="{7D0EC123-F96A-461E-A57F-4011249373E8}" destId="{F8CA5D2E-D1E4-41C8-8361-0D452601593B}" srcOrd="1" destOrd="0" presId="urn:microsoft.com/office/officeart/2005/8/layout/hierarchy1"/>
    <dgm:cxn modelId="{64AFE235-514E-42DA-B400-B1E70025D461}" type="presParOf" srcId="{A68C1219-DF3C-43CE-A88A-014B2E621C34}" destId="{710DEF14-BD25-4BB7-BEA1-37F3B54ACAF0}" srcOrd="1" destOrd="0" presId="urn:microsoft.com/office/officeart/2005/8/layout/hierarchy1"/>
    <dgm:cxn modelId="{ACCB864A-DAA2-45A0-9612-C05DAAC76655}" type="presParOf" srcId="{32CB6C67-808D-45D4-8BBB-A6DC43974B67}" destId="{2C5210FD-2E99-4B3B-9B84-89A92958F533}" srcOrd="1" destOrd="0" presId="urn:microsoft.com/office/officeart/2005/8/layout/hierarchy1"/>
    <dgm:cxn modelId="{661B1F71-DCF0-4979-9FB4-AF6E44E4112F}" type="presParOf" srcId="{2C5210FD-2E99-4B3B-9B84-89A92958F533}" destId="{C802ABF8-7DC4-48ED-AC7B-8A8302BAF15D}" srcOrd="0" destOrd="0" presId="urn:microsoft.com/office/officeart/2005/8/layout/hierarchy1"/>
    <dgm:cxn modelId="{9A9BCC29-C76D-4421-B756-A1F73BF29638}" type="presParOf" srcId="{C802ABF8-7DC4-48ED-AC7B-8A8302BAF15D}" destId="{192F9B16-CC27-40BA-8FFB-28B3B4796030}" srcOrd="0" destOrd="0" presId="urn:microsoft.com/office/officeart/2005/8/layout/hierarchy1"/>
    <dgm:cxn modelId="{4B701D79-3D1D-4831-88F7-3044C9456D02}" type="presParOf" srcId="{C802ABF8-7DC4-48ED-AC7B-8A8302BAF15D}" destId="{5704D0CA-7E23-4F34-A453-1EB7A193649C}" srcOrd="1" destOrd="0" presId="urn:microsoft.com/office/officeart/2005/8/layout/hierarchy1"/>
    <dgm:cxn modelId="{A0C287F3-2535-4C14-9DAE-39EF85C3F142}" type="presParOf" srcId="{2C5210FD-2E99-4B3B-9B84-89A92958F533}" destId="{85C778B6-7BED-467E-A85C-D8618BB5D2EF}" srcOrd="1" destOrd="0" presId="urn:microsoft.com/office/officeart/2005/8/layout/hierarchy1"/>
    <dgm:cxn modelId="{C60219EE-18B5-47FE-99CC-B75A10EA0E25}" type="presParOf" srcId="{32CB6C67-808D-45D4-8BBB-A6DC43974B67}" destId="{F7D0C10A-DCAA-4B09-A3CA-B5DA6F1CB09B}" srcOrd="2" destOrd="0" presId="urn:microsoft.com/office/officeart/2005/8/layout/hierarchy1"/>
    <dgm:cxn modelId="{1F4E1F1E-B76E-42E0-AA85-D7D67A6A3A0D}" type="presParOf" srcId="{F7D0C10A-DCAA-4B09-A3CA-B5DA6F1CB09B}" destId="{550F305A-674E-45BB-B1A7-46852DDD2D62}" srcOrd="0" destOrd="0" presId="urn:microsoft.com/office/officeart/2005/8/layout/hierarchy1"/>
    <dgm:cxn modelId="{AA5480BC-E10D-46C3-9E94-23675EA1F8F4}" type="presParOf" srcId="{550F305A-674E-45BB-B1A7-46852DDD2D62}" destId="{FF831F8F-D357-47A4-AD2F-E6CBB21FB6FD}" srcOrd="0" destOrd="0" presId="urn:microsoft.com/office/officeart/2005/8/layout/hierarchy1"/>
    <dgm:cxn modelId="{AC1061AD-C8F7-4F4A-8826-4B63274FEEE7}" type="presParOf" srcId="{550F305A-674E-45BB-B1A7-46852DDD2D62}" destId="{A3FA9ED8-BC0E-4FEE-B992-20D9EDF38D70}" srcOrd="1" destOrd="0" presId="urn:microsoft.com/office/officeart/2005/8/layout/hierarchy1"/>
    <dgm:cxn modelId="{6712B2AD-122C-4704-9D73-D1A114B2985F}" type="presParOf" srcId="{F7D0C10A-DCAA-4B09-A3CA-B5DA6F1CB09B}" destId="{65EC204A-5997-4932-BF85-01C0144BD8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8C6B2A4-5922-4F84-BC6E-79A7DF95BB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2D805D-A90E-49EC-98E7-12FEBC8B57CF}">
      <dgm:prSet custT="1"/>
      <dgm:spPr/>
      <dgm:t>
        <a:bodyPr/>
        <a:lstStyle/>
        <a:p>
          <a:r>
            <a:rPr lang="en-US" sz="2400" dirty="0"/>
            <a:t>Tc-99m decay yields 140 keV photons, low enough to cause minimal damage but high enough to escape the body</a:t>
          </a:r>
        </a:p>
      </dgm:t>
    </dgm:pt>
    <dgm:pt modelId="{92049E8C-4DA1-4C1A-8F83-83636A8435A2}" type="parTrans" cxnId="{6CB3CE08-CF24-4917-9279-BBBAC8610BC3}">
      <dgm:prSet/>
      <dgm:spPr/>
      <dgm:t>
        <a:bodyPr/>
        <a:lstStyle/>
        <a:p>
          <a:endParaRPr lang="en-US"/>
        </a:p>
      </dgm:t>
    </dgm:pt>
    <dgm:pt modelId="{992EF294-E90A-452B-9E88-3FEC186D61C4}" type="sibTrans" cxnId="{6CB3CE08-CF24-4917-9279-BBBAC8610BC3}">
      <dgm:prSet/>
      <dgm:spPr/>
      <dgm:t>
        <a:bodyPr/>
        <a:lstStyle/>
        <a:p>
          <a:endParaRPr lang="en-US"/>
        </a:p>
      </dgm:t>
    </dgm:pt>
    <dgm:pt modelId="{148BC8CB-363C-4384-9BE8-A7222B57788E}">
      <dgm:prSet custT="1"/>
      <dgm:spPr/>
      <dgm:t>
        <a:bodyPr/>
        <a:lstStyle/>
        <a:p>
          <a:r>
            <a:rPr lang="en-US" sz="2400" dirty="0"/>
            <a:t>Six-hour half-life means the patient can leave safely shortly after the injection</a:t>
          </a:r>
        </a:p>
      </dgm:t>
    </dgm:pt>
    <dgm:pt modelId="{042D1462-7292-482D-8F9A-9FDE6813050C}" type="parTrans" cxnId="{AE5C2ED2-4D95-4BA1-BFB9-51ACADF636CF}">
      <dgm:prSet/>
      <dgm:spPr/>
      <dgm:t>
        <a:bodyPr/>
        <a:lstStyle/>
        <a:p>
          <a:endParaRPr lang="en-US"/>
        </a:p>
      </dgm:t>
    </dgm:pt>
    <dgm:pt modelId="{8E78EEA0-858E-4515-AE09-68345AA53719}" type="sibTrans" cxnId="{AE5C2ED2-4D95-4BA1-BFB9-51ACADF636CF}">
      <dgm:prSet/>
      <dgm:spPr/>
      <dgm:t>
        <a:bodyPr/>
        <a:lstStyle/>
        <a:p>
          <a:endParaRPr lang="en-US"/>
        </a:p>
      </dgm:t>
    </dgm:pt>
    <dgm:pt modelId="{0C88518B-254F-49B7-933F-40A384117971}">
      <dgm:prSet custT="1"/>
      <dgm:spPr/>
      <dgm:t>
        <a:bodyPr/>
        <a:lstStyle/>
        <a:p>
          <a:r>
            <a:rPr lang="en-US" sz="2400" dirty="0"/>
            <a:t>Mo-99 has 67-hour half-life which is just long enough to transport from nuclear reactors to the hospital’s on-site Moly Cow</a:t>
          </a:r>
        </a:p>
      </dgm:t>
    </dgm:pt>
    <dgm:pt modelId="{7DA40763-2113-47EA-83A1-DCF7C5B94DF8}" type="parTrans" cxnId="{6D8ACCD1-1CDC-4A8A-8E25-8147018FA104}">
      <dgm:prSet/>
      <dgm:spPr/>
      <dgm:t>
        <a:bodyPr/>
        <a:lstStyle/>
        <a:p>
          <a:endParaRPr lang="en-US"/>
        </a:p>
      </dgm:t>
    </dgm:pt>
    <dgm:pt modelId="{11064D94-8FD2-4953-BFAA-3D05AE280C8F}" type="sibTrans" cxnId="{6D8ACCD1-1CDC-4A8A-8E25-8147018FA104}">
      <dgm:prSet/>
      <dgm:spPr/>
      <dgm:t>
        <a:bodyPr/>
        <a:lstStyle/>
        <a:p>
          <a:endParaRPr lang="en-US"/>
        </a:p>
      </dgm:t>
    </dgm:pt>
    <dgm:pt modelId="{739D357F-A72C-49C5-A1A3-D7BE37AF9BDC}" type="pres">
      <dgm:prSet presAssocID="{78C6B2A4-5922-4F84-BC6E-79A7DF95BBA0}" presName="root" presStyleCnt="0">
        <dgm:presLayoutVars>
          <dgm:dir/>
          <dgm:resizeHandles val="exact"/>
        </dgm:presLayoutVars>
      </dgm:prSet>
      <dgm:spPr/>
    </dgm:pt>
    <dgm:pt modelId="{D395D3D3-E1BA-492E-827E-9E151E25E171}" type="pres">
      <dgm:prSet presAssocID="{722D805D-A90E-49EC-98E7-12FEBC8B57CF}" presName="compNode" presStyleCnt="0"/>
      <dgm:spPr/>
    </dgm:pt>
    <dgm:pt modelId="{25177157-94DF-4C86-883C-A253F25758D2}" type="pres">
      <dgm:prSet presAssocID="{722D805D-A90E-49EC-98E7-12FEBC8B57CF}" presName="bgRect" presStyleLbl="bgShp" presStyleIdx="0" presStyleCnt="3"/>
      <dgm:spPr/>
    </dgm:pt>
    <dgm:pt modelId="{72EB25C7-E0B4-4C66-AB6C-94795D58CE17}" type="pres">
      <dgm:prSet presAssocID="{722D805D-A90E-49EC-98E7-12FEBC8B57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2A5E6898-8013-4249-8B69-8F27E339E43A}" type="pres">
      <dgm:prSet presAssocID="{722D805D-A90E-49EC-98E7-12FEBC8B57CF}" presName="spaceRect" presStyleCnt="0"/>
      <dgm:spPr/>
    </dgm:pt>
    <dgm:pt modelId="{B10203B9-61AD-4350-8AB4-B2FF35E0C429}" type="pres">
      <dgm:prSet presAssocID="{722D805D-A90E-49EC-98E7-12FEBC8B57CF}" presName="parTx" presStyleLbl="revTx" presStyleIdx="0" presStyleCnt="3">
        <dgm:presLayoutVars>
          <dgm:chMax val="0"/>
          <dgm:chPref val="0"/>
        </dgm:presLayoutVars>
      </dgm:prSet>
      <dgm:spPr/>
    </dgm:pt>
    <dgm:pt modelId="{4B3945AE-C45E-45D2-85F1-EE21A56C28F2}" type="pres">
      <dgm:prSet presAssocID="{992EF294-E90A-452B-9E88-3FEC186D61C4}" presName="sibTrans" presStyleCnt="0"/>
      <dgm:spPr/>
    </dgm:pt>
    <dgm:pt modelId="{352D10A7-26BE-43C3-A6F9-DA545FB1B673}" type="pres">
      <dgm:prSet presAssocID="{148BC8CB-363C-4384-9BE8-A7222B57788E}" presName="compNode" presStyleCnt="0"/>
      <dgm:spPr/>
    </dgm:pt>
    <dgm:pt modelId="{60055703-F0D9-456A-877B-83274B26701D}" type="pres">
      <dgm:prSet presAssocID="{148BC8CB-363C-4384-9BE8-A7222B57788E}" presName="bgRect" presStyleLbl="bgShp" presStyleIdx="1" presStyleCnt="3"/>
      <dgm:spPr/>
    </dgm:pt>
    <dgm:pt modelId="{296644F3-20D8-440F-9B33-CE7DF2B4AE4F}" type="pres">
      <dgm:prSet presAssocID="{148BC8CB-363C-4384-9BE8-A7222B5778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E64AB9AF-F5AD-4EC3-AF62-8C6B471907FA}" type="pres">
      <dgm:prSet presAssocID="{148BC8CB-363C-4384-9BE8-A7222B57788E}" presName="spaceRect" presStyleCnt="0"/>
      <dgm:spPr/>
    </dgm:pt>
    <dgm:pt modelId="{32FB9B86-0DC9-4F3E-9FEA-9ACF81C0A7C6}" type="pres">
      <dgm:prSet presAssocID="{148BC8CB-363C-4384-9BE8-A7222B57788E}" presName="parTx" presStyleLbl="revTx" presStyleIdx="1" presStyleCnt="3">
        <dgm:presLayoutVars>
          <dgm:chMax val="0"/>
          <dgm:chPref val="0"/>
        </dgm:presLayoutVars>
      </dgm:prSet>
      <dgm:spPr/>
    </dgm:pt>
    <dgm:pt modelId="{AA61FA9A-A494-4A34-AB96-2460E9EBD2AE}" type="pres">
      <dgm:prSet presAssocID="{8E78EEA0-858E-4515-AE09-68345AA53719}" presName="sibTrans" presStyleCnt="0"/>
      <dgm:spPr/>
    </dgm:pt>
    <dgm:pt modelId="{ABCA79A4-3F8B-472E-91E1-9D477CA7E12E}" type="pres">
      <dgm:prSet presAssocID="{0C88518B-254F-49B7-933F-40A384117971}" presName="compNode" presStyleCnt="0"/>
      <dgm:spPr/>
    </dgm:pt>
    <dgm:pt modelId="{7376D4CD-9070-4AF4-B912-15EF68692E97}" type="pres">
      <dgm:prSet presAssocID="{0C88518B-254F-49B7-933F-40A384117971}" presName="bgRect" presStyleLbl="bgShp" presStyleIdx="2" presStyleCnt="3"/>
      <dgm:spPr/>
    </dgm:pt>
    <dgm:pt modelId="{89624468-CF8E-4696-83C8-F22DFBF235F2}" type="pres">
      <dgm:prSet presAssocID="{0C88518B-254F-49B7-933F-40A3841179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581A68B4-BD2E-469D-B0D6-6EECA91AB80F}" type="pres">
      <dgm:prSet presAssocID="{0C88518B-254F-49B7-933F-40A384117971}" presName="spaceRect" presStyleCnt="0"/>
      <dgm:spPr/>
    </dgm:pt>
    <dgm:pt modelId="{007DEC05-2EA1-4F37-877D-CED7E75078A3}" type="pres">
      <dgm:prSet presAssocID="{0C88518B-254F-49B7-933F-40A3841179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F32F04-EDB8-4659-AA44-E4D1CF3CC7A8}" type="presOf" srcId="{78C6B2A4-5922-4F84-BC6E-79A7DF95BBA0}" destId="{739D357F-A72C-49C5-A1A3-D7BE37AF9BDC}" srcOrd="0" destOrd="0" presId="urn:microsoft.com/office/officeart/2018/2/layout/IconVerticalSolidList"/>
    <dgm:cxn modelId="{6CB3CE08-CF24-4917-9279-BBBAC8610BC3}" srcId="{78C6B2A4-5922-4F84-BC6E-79A7DF95BBA0}" destId="{722D805D-A90E-49EC-98E7-12FEBC8B57CF}" srcOrd="0" destOrd="0" parTransId="{92049E8C-4DA1-4C1A-8F83-83636A8435A2}" sibTransId="{992EF294-E90A-452B-9E88-3FEC186D61C4}"/>
    <dgm:cxn modelId="{07AA5924-5074-4F77-984F-5066339D9C4A}" type="presOf" srcId="{722D805D-A90E-49EC-98E7-12FEBC8B57CF}" destId="{B10203B9-61AD-4350-8AB4-B2FF35E0C429}" srcOrd="0" destOrd="0" presId="urn:microsoft.com/office/officeart/2018/2/layout/IconVerticalSolidList"/>
    <dgm:cxn modelId="{6979E3AD-0D84-4CD6-BE46-38B1F3BA5F19}" type="presOf" srcId="{148BC8CB-363C-4384-9BE8-A7222B57788E}" destId="{32FB9B86-0DC9-4F3E-9FEA-9ACF81C0A7C6}" srcOrd="0" destOrd="0" presId="urn:microsoft.com/office/officeart/2018/2/layout/IconVerticalSolidList"/>
    <dgm:cxn modelId="{6D8ACCD1-1CDC-4A8A-8E25-8147018FA104}" srcId="{78C6B2A4-5922-4F84-BC6E-79A7DF95BBA0}" destId="{0C88518B-254F-49B7-933F-40A384117971}" srcOrd="2" destOrd="0" parTransId="{7DA40763-2113-47EA-83A1-DCF7C5B94DF8}" sibTransId="{11064D94-8FD2-4953-BFAA-3D05AE280C8F}"/>
    <dgm:cxn modelId="{AE5C2ED2-4D95-4BA1-BFB9-51ACADF636CF}" srcId="{78C6B2A4-5922-4F84-BC6E-79A7DF95BBA0}" destId="{148BC8CB-363C-4384-9BE8-A7222B57788E}" srcOrd="1" destOrd="0" parTransId="{042D1462-7292-482D-8F9A-9FDE6813050C}" sibTransId="{8E78EEA0-858E-4515-AE09-68345AA53719}"/>
    <dgm:cxn modelId="{A9CF57DE-E91D-4E54-8441-F4F0AD9D307D}" type="presOf" srcId="{0C88518B-254F-49B7-933F-40A384117971}" destId="{007DEC05-2EA1-4F37-877D-CED7E75078A3}" srcOrd="0" destOrd="0" presId="urn:microsoft.com/office/officeart/2018/2/layout/IconVerticalSolidList"/>
    <dgm:cxn modelId="{02DA851B-CE27-4FD0-ADCA-ED8F9D3CB62A}" type="presParOf" srcId="{739D357F-A72C-49C5-A1A3-D7BE37AF9BDC}" destId="{D395D3D3-E1BA-492E-827E-9E151E25E171}" srcOrd="0" destOrd="0" presId="urn:microsoft.com/office/officeart/2018/2/layout/IconVerticalSolidList"/>
    <dgm:cxn modelId="{2FCFAF18-185B-49D3-90ED-61D140F9479D}" type="presParOf" srcId="{D395D3D3-E1BA-492E-827E-9E151E25E171}" destId="{25177157-94DF-4C86-883C-A253F25758D2}" srcOrd="0" destOrd="0" presId="urn:microsoft.com/office/officeart/2018/2/layout/IconVerticalSolidList"/>
    <dgm:cxn modelId="{D1185B9B-1BEC-4FDF-8318-7D75D833D1D2}" type="presParOf" srcId="{D395D3D3-E1BA-492E-827E-9E151E25E171}" destId="{72EB25C7-E0B4-4C66-AB6C-94795D58CE17}" srcOrd="1" destOrd="0" presId="urn:microsoft.com/office/officeart/2018/2/layout/IconVerticalSolidList"/>
    <dgm:cxn modelId="{B0ECC10F-D22C-453A-A133-88B551B34F29}" type="presParOf" srcId="{D395D3D3-E1BA-492E-827E-9E151E25E171}" destId="{2A5E6898-8013-4249-8B69-8F27E339E43A}" srcOrd="2" destOrd="0" presId="urn:microsoft.com/office/officeart/2018/2/layout/IconVerticalSolidList"/>
    <dgm:cxn modelId="{9534D891-26F2-43F9-A4B7-7EAF1AD0AE1A}" type="presParOf" srcId="{D395D3D3-E1BA-492E-827E-9E151E25E171}" destId="{B10203B9-61AD-4350-8AB4-B2FF35E0C429}" srcOrd="3" destOrd="0" presId="urn:microsoft.com/office/officeart/2018/2/layout/IconVerticalSolidList"/>
    <dgm:cxn modelId="{A34C0F04-264B-4618-A53D-27559082AB97}" type="presParOf" srcId="{739D357F-A72C-49C5-A1A3-D7BE37AF9BDC}" destId="{4B3945AE-C45E-45D2-85F1-EE21A56C28F2}" srcOrd="1" destOrd="0" presId="urn:microsoft.com/office/officeart/2018/2/layout/IconVerticalSolidList"/>
    <dgm:cxn modelId="{F83B6C19-57E9-4B42-828E-79A79D560D6A}" type="presParOf" srcId="{739D357F-A72C-49C5-A1A3-D7BE37AF9BDC}" destId="{352D10A7-26BE-43C3-A6F9-DA545FB1B673}" srcOrd="2" destOrd="0" presId="urn:microsoft.com/office/officeart/2018/2/layout/IconVerticalSolidList"/>
    <dgm:cxn modelId="{A28A8A83-2B64-48FE-AC82-63F143956940}" type="presParOf" srcId="{352D10A7-26BE-43C3-A6F9-DA545FB1B673}" destId="{60055703-F0D9-456A-877B-83274B26701D}" srcOrd="0" destOrd="0" presId="urn:microsoft.com/office/officeart/2018/2/layout/IconVerticalSolidList"/>
    <dgm:cxn modelId="{C35687F1-307E-4A7B-A09C-DE48CA2B560F}" type="presParOf" srcId="{352D10A7-26BE-43C3-A6F9-DA545FB1B673}" destId="{296644F3-20D8-440F-9B33-CE7DF2B4AE4F}" srcOrd="1" destOrd="0" presId="urn:microsoft.com/office/officeart/2018/2/layout/IconVerticalSolidList"/>
    <dgm:cxn modelId="{9F9499DE-9B22-4931-BEAE-2AD9BE7CD319}" type="presParOf" srcId="{352D10A7-26BE-43C3-A6F9-DA545FB1B673}" destId="{E64AB9AF-F5AD-4EC3-AF62-8C6B471907FA}" srcOrd="2" destOrd="0" presId="urn:microsoft.com/office/officeart/2018/2/layout/IconVerticalSolidList"/>
    <dgm:cxn modelId="{90852EBA-1D06-46A1-8D36-BD1B149135A2}" type="presParOf" srcId="{352D10A7-26BE-43C3-A6F9-DA545FB1B673}" destId="{32FB9B86-0DC9-4F3E-9FEA-9ACF81C0A7C6}" srcOrd="3" destOrd="0" presId="urn:microsoft.com/office/officeart/2018/2/layout/IconVerticalSolidList"/>
    <dgm:cxn modelId="{2956C814-7F78-4F70-8946-34071D4CC5F1}" type="presParOf" srcId="{739D357F-A72C-49C5-A1A3-D7BE37AF9BDC}" destId="{AA61FA9A-A494-4A34-AB96-2460E9EBD2AE}" srcOrd="3" destOrd="0" presId="urn:microsoft.com/office/officeart/2018/2/layout/IconVerticalSolidList"/>
    <dgm:cxn modelId="{4E31803D-8152-4C93-8222-3435180DD164}" type="presParOf" srcId="{739D357F-A72C-49C5-A1A3-D7BE37AF9BDC}" destId="{ABCA79A4-3F8B-472E-91E1-9D477CA7E12E}" srcOrd="4" destOrd="0" presId="urn:microsoft.com/office/officeart/2018/2/layout/IconVerticalSolidList"/>
    <dgm:cxn modelId="{655E7FAE-9419-4AC8-8287-F6605E274E23}" type="presParOf" srcId="{ABCA79A4-3F8B-472E-91E1-9D477CA7E12E}" destId="{7376D4CD-9070-4AF4-B912-15EF68692E97}" srcOrd="0" destOrd="0" presId="urn:microsoft.com/office/officeart/2018/2/layout/IconVerticalSolidList"/>
    <dgm:cxn modelId="{A5A31764-5967-4FC9-AD44-06ECB9341D88}" type="presParOf" srcId="{ABCA79A4-3F8B-472E-91E1-9D477CA7E12E}" destId="{89624468-CF8E-4696-83C8-F22DFBF235F2}" srcOrd="1" destOrd="0" presId="urn:microsoft.com/office/officeart/2018/2/layout/IconVerticalSolidList"/>
    <dgm:cxn modelId="{5C2ADEDE-1F34-4022-9626-B16CF2147E82}" type="presParOf" srcId="{ABCA79A4-3F8B-472E-91E1-9D477CA7E12E}" destId="{581A68B4-BD2E-469D-B0D6-6EECA91AB80F}" srcOrd="2" destOrd="0" presId="urn:microsoft.com/office/officeart/2018/2/layout/IconVerticalSolidList"/>
    <dgm:cxn modelId="{1CE932DA-8EC3-47A1-BD43-3606F25E84D9}" type="presParOf" srcId="{ABCA79A4-3F8B-472E-91E1-9D477CA7E12E}" destId="{007DEC05-2EA1-4F37-877D-CED7E75078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7A29A-96BC-4819-8EC4-074395849479}">
      <dsp:nvSpPr>
        <dsp:cNvPr id="0" name=""/>
        <dsp:cNvSpPr/>
      </dsp:nvSpPr>
      <dsp:spPr>
        <a:xfrm>
          <a:off x="1011642" y="786948"/>
          <a:ext cx="1467910" cy="14679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A3322-D758-49D4-9600-EEE439AC4099}">
      <dsp:nvSpPr>
        <dsp:cNvPr id="0" name=""/>
        <dsp:cNvSpPr/>
      </dsp:nvSpPr>
      <dsp:spPr>
        <a:xfrm>
          <a:off x="86401" y="2688689"/>
          <a:ext cx="3318391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Most naturally occurring radionuclides have VERY long-lived half-lives</a:t>
          </a:r>
        </a:p>
      </dsp:txBody>
      <dsp:txXfrm>
        <a:off x="86401" y="2688689"/>
        <a:ext cx="3318391" cy="990000"/>
      </dsp:txXfrm>
    </dsp:sp>
    <dsp:sp modelId="{8610DE7B-A4B2-4D9E-8E2B-564CCBDED677}">
      <dsp:nvSpPr>
        <dsp:cNvPr id="0" name=""/>
        <dsp:cNvSpPr/>
      </dsp:nvSpPr>
      <dsp:spPr>
        <a:xfrm>
          <a:off x="4872703" y="786948"/>
          <a:ext cx="1467910" cy="14679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38DF4-81DA-48C9-8071-30AF23519E1F}">
      <dsp:nvSpPr>
        <dsp:cNvPr id="0" name=""/>
        <dsp:cNvSpPr/>
      </dsp:nvSpPr>
      <dsp:spPr>
        <a:xfrm>
          <a:off x="3975647" y="2688689"/>
          <a:ext cx="3262023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Heavy elements, not useful for following biological processes</a:t>
          </a:r>
        </a:p>
      </dsp:txBody>
      <dsp:txXfrm>
        <a:off x="3975647" y="2688689"/>
        <a:ext cx="3262023" cy="990000"/>
      </dsp:txXfrm>
    </dsp:sp>
    <dsp:sp modelId="{7A69E657-5211-4545-AE94-C5BD0FCE7671}">
      <dsp:nvSpPr>
        <dsp:cNvPr id="0" name=""/>
        <dsp:cNvSpPr/>
      </dsp:nvSpPr>
      <dsp:spPr>
        <a:xfrm>
          <a:off x="8705581" y="786948"/>
          <a:ext cx="1467910" cy="14679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65264-096B-4639-8D81-8D2F7F83C919}">
      <dsp:nvSpPr>
        <dsp:cNvPr id="0" name=""/>
        <dsp:cNvSpPr/>
      </dsp:nvSpPr>
      <dsp:spPr>
        <a:xfrm>
          <a:off x="7808524" y="2688689"/>
          <a:ext cx="3262023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believe they have low specific activities *source needed</a:t>
          </a:r>
        </a:p>
      </dsp:txBody>
      <dsp:txXfrm>
        <a:off x="7808524" y="2688689"/>
        <a:ext cx="3262023" cy="99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BAFB1-FFB5-477F-9B7A-605604C6E9CD}">
      <dsp:nvSpPr>
        <dsp:cNvPr id="0" name=""/>
        <dsp:cNvSpPr/>
      </dsp:nvSpPr>
      <dsp:spPr>
        <a:xfrm rot="5400000">
          <a:off x="7013397" y="-2852068"/>
          <a:ext cx="1144928" cy="7139635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Fission Products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Pre>
                <m:sPrePr>
                  <m:ctrlPr>
                    <a:rPr lang="en-US" sz="1900" i="1" kern="1200" smtClean="0">
                      <a:latin typeface="Cambria Math" panose="02040503050406030204" pitchFamily="18" charset="0"/>
                    </a:rPr>
                  </m:ctrlPr>
                </m:sPrePr>
                <m:sub>
                  <m:r>
                    <m:rPr>
                      <m:sty m:val="p"/>
                    </m:rPr>
                    <a:rPr lang="en-US" sz="1900" b="0" i="1" kern="1200">
                      <a:latin typeface="Cambria Math" panose="02040503050406030204" pitchFamily="18" charset="0"/>
                    </a:rPr>
                    <m:t>Z</m:t>
                  </m:r>
                </m:sub>
                <m:sup>
                  <m:r>
                    <m:rPr>
                      <m:sty m:val="p"/>
                    </m:rPr>
                    <a:rPr lang="en-US" sz="1900" b="0" i="1" kern="1200">
                      <a:latin typeface="Cambria Math" panose="02040503050406030204" pitchFamily="18" charset="0"/>
                    </a:rPr>
                    <m:t>A</m:t>
                  </m:r>
                </m:sup>
                <m:e>
                  <m:r>
                    <m:rPr>
                      <m:sty m:val="p"/>
                    </m:rPr>
                    <a:rPr lang="en-US" sz="1900" b="0" i="1" kern="1200">
                      <a:latin typeface="Cambria Math" panose="02040503050406030204" pitchFamily="18" charset="0"/>
                    </a:rPr>
                    <m:t>X</m:t>
                  </m:r>
                </m:e>
              </m:sPre>
              <m:d>
                <m:dPr>
                  <m:ctrlPr>
                    <a:rPr lang="en-US" sz="19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US" sz="1900" b="0" i="1" kern="1200">
                      <a:latin typeface="Cambria Math" panose="02040503050406030204" pitchFamily="18" charset="0"/>
                    </a:rPr>
                    <m:t>n</m:t>
                  </m:r>
                  <m:r>
                    <a:rPr lang="en-US" sz="1900" b="0" i="1" kern="1200">
                      <a:latin typeface="Cambria Math" panose="02040503050406030204" pitchFamily="18" charset="0"/>
                    </a:rPr>
                    <m:t>, </m:t>
                  </m:r>
                  <m:r>
                    <a:rPr lang="en-US" sz="1900" b="0" i="1" kern="1200">
                      <a:latin typeface="Cambria Math" panose="02040503050406030204" pitchFamily="18" charset="0"/>
                    </a:rPr>
                    <m:t>𝜆</m:t>
                  </m:r>
                </m:e>
              </m:d>
              <m:sPre>
                <m:sPrePr>
                  <m:ctrlPr>
                    <a:rPr lang="en-US" sz="1900" i="1" kern="1200">
                      <a:latin typeface="Cambria Math" panose="02040503050406030204" pitchFamily="18" charset="0"/>
                    </a:rPr>
                  </m:ctrlPr>
                </m:sPrePr>
                <m:sub>
                  <m:r>
                    <m:rPr>
                      <m:sty m:val="p"/>
                    </m:rPr>
                    <a:rPr lang="en-US" sz="1900" b="0" i="1" kern="1200">
                      <a:latin typeface="Cambria Math" panose="02040503050406030204" pitchFamily="18" charset="0"/>
                    </a:rPr>
                    <m:t>Z</m:t>
                  </m:r>
                </m:sub>
                <m:sup>
                  <m:r>
                    <m:rPr>
                      <m:sty m:val="p"/>
                    </m:rPr>
                    <a:rPr lang="en-US" sz="1900" b="0" i="1" kern="1200">
                      <a:latin typeface="Cambria Math" panose="02040503050406030204" pitchFamily="18" charset="0"/>
                    </a:rPr>
                    <m:t>A</m:t>
                  </m:r>
                  <m:r>
                    <a:rPr lang="en-US" sz="1900" b="0" i="1" kern="1200">
                      <a:latin typeface="Cambria Math" panose="02040503050406030204" pitchFamily="18" charset="0"/>
                    </a:rPr>
                    <m:t>+1</m:t>
                  </m:r>
                </m:sup>
                <m:e>
                  <m:r>
                    <m:rPr>
                      <m:sty m:val="p"/>
                    </m:rPr>
                    <a:rPr lang="en-US" sz="1900" b="0" i="1" kern="1200">
                      <a:latin typeface="Cambria Math" panose="02040503050406030204" pitchFamily="18" charset="0"/>
                    </a:rPr>
                    <m:t>X</m:t>
                  </m:r>
                </m:e>
              </m:sPre>
            </m:oMath>
          </a14:m>
          <a:r>
            <a:rPr lang="en-US" sz="1900" kern="1200" dirty="0"/>
            <a:t> reaction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Pre>
                <m:sPrePr>
                  <m:ctrlPr>
                    <a:rPr lang="en-US" sz="1900" i="1" kern="1200" smtClean="0">
                      <a:latin typeface="Cambria Math" panose="02040503050406030204" pitchFamily="18" charset="0"/>
                    </a:rPr>
                  </m:ctrlPr>
                </m:sPrePr>
                <m:sub>
                  <m:r>
                    <m:rPr>
                      <m:sty m:val="p"/>
                    </m:rPr>
                    <a:rPr lang="en-US" sz="1900" i="1" kern="1200">
                      <a:latin typeface="Cambria Math" panose="02040503050406030204" pitchFamily="18" charset="0"/>
                    </a:rPr>
                    <m:t>Z</m:t>
                  </m:r>
                </m:sub>
                <m:sup>
                  <m:r>
                    <m:rPr>
                      <m:sty m:val="p"/>
                    </m:rPr>
                    <a:rPr lang="en-US" sz="1900" i="1" kern="1200">
                      <a:latin typeface="Cambria Math" panose="02040503050406030204" pitchFamily="18" charset="0"/>
                    </a:rPr>
                    <m:t>A</m:t>
                  </m:r>
                </m:sup>
                <m:e>
                  <m:r>
                    <m:rPr>
                      <m:sty m:val="p"/>
                    </m:rPr>
                    <a:rPr lang="en-US" sz="1900" i="1" kern="1200">
                      <a:latin typeface="Cambria Math" panose="02040503050406030204" pitchFamily="18" charset="0"/>
                    </a:rPr>
                    <m:t>X</m:t>
                  </m:r>
                </m:e>
              </m:sPre>
              <m:d>
                <m:dPr>
                  <m:ctrlPr>
                    <a:rPr lang="en-US" sz="19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US" sz="1900" i="1" kern="1200">
                      <a:latin typeface="Cambria Math" panose="02040503050406030204" pitchFamily="18" charset="0"/>
                    </a:rPr>
                    <m:t>n</m:t>
                  </m:r>
                  <m:r>
                    <a:rPr lang="en-US" sz="1900" i="1" kern="1200">
                      <a:latin typeface="Cambria Math" panose="02040503050406030204" pitchFamily="18" charset="0"/>
                    </a:rPr>
                    <m:t>, </m:t>
                  </m:r>
                  <m:r>
                    <m:rPr>
                      <m:sty m:val="p"/>
                    </m:rPr>
                    <a:rPr lang="en-US" sz="1900" b="0" i="1" kern="1200">
                      <a:latin typeface="Cambria Math" panose="02040503050406030204" pitchFamily="18" charset="0"/>
                    </a:rPr>
                    <m:t>p</m:t>
                  </m:r>
                </m:e>
              </m:d>
              <m:sPre>
                <m:sPrePr>
                  <m:ctrlPr>
                    <a:rPr lang="en-US" sz="1900" i="1" kern="1200">
                      <a:latin typeface="Cambria Math" panose="02040503050406030204" pitchFamily="18" charset="0"/>
                    </a:rPr>
                  </m:ctrlPr>
                </m:sPrePr>
                <m:sub>
                  <m:r>
                    <m:rPr>
                      <m:sty m:val="p"/>
                    </m:rPr>
                    <a:rPr lang="en-US" sz="1900" i="1" kern="1200">
                      <a:latin typeface="Cambria Math" panose="02040503050406030204" pitchFamily="18" charset="0"/>
                    </a:rPr>
                    <m:t>Z</m:t>
                  </m:r>
                  <m:r>
                    <a:rPr lang="en-US" sz="1900" i="1" kern="1200">
                      <a:latin typeface="Cambria Math" panose="02040503050406030204" pitchFamily="18" charset="0"/>
                    </a:rPr>
                    <m:t>−1</m:t>
                  </m:r>
                </m:sub>
                <m:sup>
                  <m:r>
                    <m:rPr>
                      <m:sty m:val="p"/>
                    </m:rPr>
                    <a:rPr lang="en-US" sz="1900" i="1" kern="1200">
                      <a:latin typeface="Cambria Math" panose="02040503050406030204" pitchFamily="18" charset="0"/>
                    </a:rPr>
                    <m:t>A</m:t>
                  </m:r>
                </m:sup>
                <m:e>
                  <m:r>
                    <m:rPr>
                      <m:sty m:val="p"/>
                    </m:rPr>
                    <a:rPr lang="en-US" sz="1900" b="0" i="1" kern="1200" smtClean="0">
                      <a:latin typeface="Cambria Math" panose="02040503050406030204" pitchFamily="18" charset="0"/>
                    </a:rPr>
                    <m:t>Y</m:t>
                  </m:r>
                </m:e>
              </m:sPre>
            </m:oMath>
          </a14:m>
          <a:r>
            <a:rPr lang="en-US" sz="1900" kern="1200" dirty="0"/>
            <a:t> reaction</a:t>
          </a:r>
        </a:p>
      </dsp:txBody>
      <dsp:txXfrm rot="-5400000">
        <a:off x="4016044" y="201176"/>
        <a:ext cx="7083744" cy="1033146"/>
      </dsp:txXfrm>
    </dsp:sp>
    <dsp:sp modelId="{B5293A2E-B6CF-4AB9-95A7-E1AAB6939BB1}">
      <dsp:nvSpPr>
        <dsp:cNvPr id="0" name=""/>
        <dsp:cNvSpPr/>
      </dsp:nvSpPr>
      <dsp:spPr>
        <a:xfrm>
          <a:off x="0" y="2168"/>
          <a:ext cx="4016044" cy="1431161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Reactor-Produced Radionuclides</a:t>
          </a:r>
        </a:p>
      </dsp:txBody>
      <dsp:txXfrm>
        <a:off x="69864" y="72032"/>
        <a:ext cx="3876316" cy="1291433"/>
      </dsp:txXfrm>
    </dsp:sp>
    <dsp:sp modelId="{EB893177-288E-437C-8E0D-644B66BD8AB3}">
      <dsp:nvSpPr>
        <dsp:cNvPr id="0" name=""/>
        <dsp:cNvSpPr/>
      </dsp:nvSpPr>
      <dsp:spPr>
        <a:xfrm rot="5400000">
          <a:off x="7013397" y="-1349349"/>
          <a:ext cx="1144928" cy="7139635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Cyclotron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Synchrocyclotrons</a:t>
          </a:r>
        </a:p>
      </dsp:txBody>
      <dsp:txXfrm rot="-5400000">
        <a:off x="4016044" y="1703895"/>
        <a:ext cx="7083744" cy="1033146"/>
      </dsp:txXfrm>
    </dsp:sp>
    <dsp:sp modelId="{53E3CB79-7151-4387-8F4A-149D2923B43F}">
      <dsp:nvSpPr>
        <dsp:cNvPr id="0" name=""/>
        <dsp:cNvSpPr/>
      </dsp:nvSpPr>
      <dsp:spPr>
        <a:xfrm>
          <a:off x="0" y="1504887"/>
          <a:ext cx="4016044" cy="1431161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Accelerator-Produced Radionuclides</a:t>
          </a:r>
        </a:p>
      </dsp:txBody>
      <dsp:txXfrm>
        <a:off x="69864" y="1574751"/>
        <a:ext cx="3876316" cy="1291433"/>
      </dsp:txXfrm>
    </dsp:sp>
    <dsp:sp modelId="{0CFD7792-8753-4F05-930C-2A043DC67B9A}">
      <dsp:nvSpPr>
        <dsp:cNvPr id="0" name=""/>
        <dsp:cNvSpPr/>
      </dsp:nvSpPr>
      <dsp:spPr>
        <a:xfrm rot="5400000">
          <a:off x="7013397" y="153369"/>
          <a:ext cx="1144928" cy="7139635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Moly Cow</a:t>
          </a:r>
        </a:p>
      </dsp:txBody>
      <dsp:txXfrm rot="-5400000">
        <a:off x="4016044" y="3206614"/>
        <a:ext cx="7083744" cy="1033146"/>
      </dsp:txXfrm>
    </dsp:sp>
    <dsp:sp modelId="{94745338-584F-46A5-BC20-0957BD1DA10F}">
      <dsp:nvSpPr>
        <dsp:cNvPr id="0" name=""/>
        <dsp:cNvSpPr/>
      </dsp:nvSpPr>
      <dsp:spPr>
        <a:xfrm>
          <a:off x="0" y="3007606"/>
          <a:ext cx="4016044" cy="1431161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Radionuclide Generators</a:t>
          </a:r>
        </a:p>
      </dsp:txBody>
      <dsp:txXfrm>
        <a:off x="69864" y="3077470"/>
        <a:ext cx="3876316" cy="1291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2F836-9DB9-4C20-8ED9-31033CFF3731}">
      <dsp:nvSpPr>
        <dsp:cNvPr id="0" name=""/>
        <dsp:cNvSpPr/>
      </dsp:nvSpPr>
      <dsp:spPr>
        <a:xfrm>
          <a:off x="0" y="0"/>
          <a:ext cx="9483407" cy="113014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Target nucleus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dPr>
                <m:e>
                  <m:sPre>
                    <m:sPrePr>
                      <m:ctrlPr>
                        <a:rPr lang="en-US" sz="2900" i="1" kern="1200">
                          <a:latin typeface="Cambria Math" panose="02040503050406030204" pitchFamily="18" charset="0"/>
                        </a:rPr>
                      </m:ctrlPr>
                    </m:sPrePr>
                    <m:sub>
                      <m:r>
                        <m:rPr>
                          <m:sty m:val="p"/>
                        </m:rPr>
                        <a:rPr lang="en-US" sz="2900" b="0" i="1" kern="1200">
                          <a:latin typeface="Cambria Math" panose="02040503050406030204" pitchFamily="18" charset="0"/>
                        </a:rPr>
                        <m:t>Z</m:t>
                      </m:r>
                    </m:sub>
                    <m:sup>
                      <m:r>
                        <m:rPr>
                          <m:sty m:val="p"/>
                        </m:rPr>
                        <a:rPr lang="en-US" sz="2900" b="0" i="1" kern="1200">
                          <a:latin typeface="Cambria Math" panose="02040503050406030204" pitchFamily="18" charset="0"/>
                        </a:rPr>
                        <m:t>A</m:t>
                      </m:r>
                    </m:sup>
                    <m:e>
                      <m:r>
                        <m:rPr>
                          <m:sty m:val="p"/>
                        </m:rPr>
                        <a:rPr lang="en-US" sz="2900" b="0" i="1" kern="1200">
                          <a:latin typeface="Cambria Math" panose="02040503050406030204" pitchFamily="18" charset="0"/>
                        </a:rPr>
                        <m:t>X</m:t>
                      </m:r>
                    </m:e>
                  </m:sPre>
                </m:e>
              </m:d>
            </m:oMath>
          </a14:m>
          <a:r>
            <a:rPr lang="en-US" sz="2900" kern="1200"/>
            <a:t> captures a neutron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US" sz="2900" b="0" i="1" kern="1200">
                      <a:latin typeface="Cambria Math" panose="02040503050406030204" pitchFamily="18" charset="0"/>
                    </a:rPr>
                    <m:t>n</m:t>
                  </m:r>
                </m:e>
              </m:d>
            </m:oMath>
          </a14:m>
          <a:endParaRPr lang="en-US" sz="2900" kern="1200"/>
        </a:p>
      </dsp:txBody>
      <dsp:txXfrm>
        <a:off x="33101" y="33101"/>
        <a:ext cx="8263896" cy="1063939"/>
      </dsp:txXfrm>
    </dsp:sp>
    <dsp:sp modelId="{B8D75DE7-9661-456D-A262-8BD8D9B687EB}">
      <dsp:nvSpPr>
        <dsp:cNvPr id="0" name=""/>
        <dsp:cNvSpPr/>
      </dsp:nvSpPr>
      <dsp:spPr>
        <a:xfrm>
          <a:off x="836771" y="1318498"/>
          <a:ext cx="9483407" cy="113014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Nucleus forms an excited nuclear state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dPr>
                <m:e>
                  <m:sPre>
                    <m:sPrePr>
                      <m:ctrlPr>
                        <a:rPr lang="en-US" sz="2900" i="1" kern="1200">
                          <a:latin typeface="Cambria Math" panose="02040503050406030204" pitchFamily="18" charset="0"/>
                        </a:rPr>
                      </m:ctrlPr>
                    </m:sPrePr>
                    <m:sub>
                      <m:r>
                        <m:rPr>
                          <m:sty m:val="p"/>
                        </m:rPr>
                        <a:rPr lang="en-US" sz="2900" i="1" kern="1200">
                          <a:latin typeface="Cambria Math" panose="02040503050406030204" pitchFamily="18" charset="0"/>
                        </a:rPr>
                        <m:t>Z</m:t>
                      </m:r>
                    </m:sub>
                    <m:sup>
                      <m:r>
                        <m:rPr>
                          <m:sty m:val="p"/>
                        </m:rPr>
                        <a:rPr lang="en-US" sz="2900" i="1" kern="12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900" i="1" kern="1200">
                          <a:latin typeface="Cambria Math" panose="02040503050406030204" pitchFamily="18" charset="0"/>
                        </a:rPr>
                        <m:t>+1</m:t>
                      </m:r>
                    </m:sup>
                    <m:e>
                      <m:r>
                        <m:rPr>
                          <m:sty m:val="p"/>
                        </m:rPr>
                        <a:rPr lang="en-US" sz="2900" i="1" kern="1200">
                          <a:latin typeface="Cambria Math" panose="02040503050406030204" pitchFamily="18" charset="0"/>
                        </a:rPr>
                        <m:t>X</m:t>
                      </m:r>
                    </m:e>
                  </m:sPre>
                </m:e>
              </m:d>
            </m:oMath>
          </a14:m>
          <a:endParaRPr lang="en-US" sz="2900" kern="1200"/>
        </a:p>
      </dsp:txBody>
      <dsp:txXfrm>
        <a:off x="869872" y="1351599"/>
        <a:ext cx="7845842" cy="1063939"/>
      </dsp:txXfrm>
    </dsp:sp>
    <dsp:sp modelId="{EDBFCAA7-83D6-4876-BCED-34A7EF5DC8A3}">
      <dsp:nvSpPr>
        <dsp:cNvPr id="0" name=""/>
        <dsp:cNvSpPr/>
      </dsp:nvSpPr>
      <dsp:spPr>
        <a:xfrm>
          <a:off x="1673542" y="2636996"/>
          <a:ext cx="9483407" cy="113014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Nucleus emits gamma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900" i="1" kern="1200">
                      <a:latin typeface="Cambria Math" panose="02040503050406030204" pitchFamily="18" charset="0"/>
                    </a:rPr>
                    <m:t>𝜆</m:t>
                  </m:r>
                </m:e>
              </m:d>
            </m:oMath>
          </a14:m>
          <a:endParaRPr lang="en-US" sz="2900" kern="1200"/>
        </a:p>
      </dsp:txBody>
      <dsp:txXfrm>
        <a:off x="1706643" y="2670097"/>
        <a:ext cx="7845842" cy="1063939"/>
      </dsp:txXfrm>
    </dsp:sp>
    <dsp:sp modelId="{A84B0C02-3281-4580-BC65-76099AD2A493}">
      <dsp:nvSpPr>
        <dsp:cNvPr id="0" name=""/>
        <dsp:cNvSpPr/>
      </dsp:nvSpPr>
      <dsp:spPr>
        <a:xfrm>
          <a:off x="8748815" y="857023"/>
          <a:ext cx="734591" cy="7345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914098" y="857023"/>
        <a:ext cx="404025" cy="552780"/>
      </dsp:txXfrm>
    </dsp:sp>
    <dsp:sp modelId="{9388B571-92C0-46E8-BF6C-1C96638252A2}">
      <dsp:nvSpPr>
        <dsp:cNvPr id="0" name=""/>
        <dsp:cNvSpPr/>
      </dsp:nvSpPr>
      <dsp:spPr>
        <a:xfrm>
          <a:off x="9585586" y="2167987"/>
          <a:ext cx="734591" cy="7345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750869" y="2167987"/>
        <a:ext cx="404025" cy="5527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2F836-9DB9-4C20-8ED9-31033CFF3731}">
      <dsp:nvSpPr>
        <dsp:cNvPr id="0" name=""/>
        <dsp:cNvSpPr/>
      </dsp:nvSpPr>
      <dsp:spPr>
        <a:xfrm>
          <a:off x="0" y="0"/>
          <a:ext cx="9483407" cy="1130141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Target nucleus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3400" i="1" kern="1200">
                      <a:latin typeface="Cambria Math" panose="02040503050406030204" pitchFamily="18" charset="0"/>
                    </a:rPr>
                  </m:ctrlPr>
                </m:dPr>
                <m:e>
                  <m:sPre>
                    <m:sPrePr>
                      <m:ctrlPr>
                        <a:rPr lang="en-US" sz="3400" i="1" kern="1200">
                          <a:latin typeface="Cambria Math" panose="02040503050406030204" pitchFamily="18" charset="0"/>
                        </a:rPr>
                      </m:ctrlPr>
                    </m:sPrePr>
                    <m:sub>
                      <m:r>
                        <m:rPr>
                          <m:sty m:val="p"/>
                        </m:rPr>
                        <a:rPr lang="en-US" sz="3400" b="0" i="1" kern="1200">
                          <a:latin typeface="Cambria Math" panose="02040503050406030204" pitchFamily="18" charset="0"/>
                        </a:rPr>
                        <m:t>Z</m:t>
                      </m:r>
                    </m:sub>
                    <m:sup>
                      <m:r>
                        <m:rPr>
                          <m:sty m:val="p"/>
                        </m:rPr>
                        <a:rPr lang="en-US" sz="3400" b="0" i="1" kern="1200">
                          <a:latin typeface="Cambria Math" panose="02040503050406030204" pitchFamily="18" charset="0"/>
                        </a:rPr>
                        <m:t>A</m:t>
                      </m:r>
                    </m:sup>
                    <m:e>
                      <m:r>
                        <m:rPr>
                          <m:sty m:val="p"/>
                        </m:rPr>
                        <a:rPr lang="en-US" sz="3400" b="0" i="1" kern="1200">
                          <a:latin typeface="Cambria Math" panose="02040503050406030204" pitchFamily="18" charset="0"/>
                        </a:rPr>
                        <m:t>X</m:t>
                      </m:r>
                    </m:e>
                  </m:sPre>
                </m:e>
              </m:d>
            </m:oMath>
          </a14:m>
          <a:r>
            <a:rPr lang="en-US" sz="3400" kern="1200" dirty="0"/>
            <a:t> captures a neutron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3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US" sz="3400" b="0" i="1" kern="1200">
                      <a:latin typeface="Cambria Math" panose="02040503050406030204" pitchFamily="18" charset="0"/>
                    </a:rPr>
                    <m:t>n</m:t>
                  </m:r>
                </m:e>
              </m:d>
            </m:oMath>
          </a14:m>
          <a:endParaRPr lang="en-US" sz="3400" kern="1200" dirty="0"/>
        </a:p>
      </dsp:txBody>
      <dsp:txXfrm>
        <a:off x="33101" y="33101"/>
        <a:ext cx="8263896" cy="1063939"/>
      </dsp:txXfrm>
    </dsp:sp>
    <dsp:sp modelId="{B8D75DE7-9661-456D-A262-8BD8D9B687EB}">
      <dsp:nvSpPr>
        <dsp:cNvPr id="0" name=""/>
        <dsp:cNvSpPr/>
      </dsp:nvSpPr>
      <dsp:spPr>
        <a:xfrm>
          <a:off x="836771" y="1318498"/>
          <a:ext cx="9483407" cy="1130141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Nucleus ejects a proton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34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m:rPr>
                      <m:sty m:val="p"/>
                    </m:rPr>
                    <a:rPr lang="en-US" sz="3400" b="0" i="1" kern="1200" smtClean="0">
                      <a:latin typeface="Cambria Math" panose="02040503050406030204" pitchFamily="18" charset="0"/>
                    </a:rPr>
                    <m:t>p</m:t>
                  </m:r>
                </m:e>
              </m:d>
            </m:oMath>
          </a14:m>
          <a:endParaRPr lang="en-US" sz="3400" kern="1200" dirty="0"/>
        </a:p>
      </dsp:txBody>
      <dsp:txXfrm>
        <a:off x="869872" y="1351599"/>
        <a:ext cx="7845842" cy="1063939"/>
      </dsp:txXfrm>
    </dsp:sp>
    <dsp:sp modelId="{EDBFCAA7-83D6-4876-BCED-34A7EF5DC8A3}">
      <dsp:nvSpPr>
        <dsp:cNvPr id="0" name=""/>
        <dsp:cNvSpPr/>
      </dsp:nvSpPr>
      <dsp:spPr>
        <a:xfrm>
          <a:off x="1673542" y="2636996"/>
          <a:ext cx="9483407" cy="1130141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New element is formed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3400" i="1" kern="1200">
                      <a:latin typeface="Cambria Math" panose="02040503050406030204" pitchFamily="18" charset="0"/>
                    </a:rPr>
                  </m:ctrlPr>
                </m:dPr>
                <m:e>
                  <m:sPre>
                    <m:sPrePr>
                      <m:ctrlPr>
                        <a:rPr lang="en-US" sz="3400" i="1" kern="1200" smtClean="0">
                          <a:latin typeface="Cambria Math" panose="02040503050406030204" pitchFamily="18" charset="0"/>
                        </a:rPr>
                      </m:ctrlPr>
                    </m:sPrePr>
                    <m:sub>
                      <m:r>
                        <m:rPr>
                          <m:sty m:val="p"/>
                        </m:rPr>
                        <a:rPr lang="en-US" sz="3400" i="1" kern="120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34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4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m:rPr>
                          <m:sty m:val="p"/>
                        </m:rPr>
                        <a:rPr lang="en-US" sz="3400" i="1" kern="1200">
                          <a:latin typeface="Cambria Math" panose="02040503050406030204" pitchFamily="18" charset="0"/>
                        </a:rPr>
                        <m:t>A</m:t>
                      </m:r>
                    </m:sup>
                    <m:e>
                      <m:r>
                        <m:rPr>
                          <m:sty m:val="p"/>
                        </m:rPr>
                        <a:rPr lang="en-US" sz="3400" b="0" i="1" kern="1200" smtClean="0">
                          <a:latin typeface="Cambria Math" panose="02040503050406030204" pitchFamily="18" charset="0"/>
                        </a:rPr>
                        <m:t>Y</m:t>
                      </m:r>
                    </m:e>
                  </m:sPre>
                </m:e>
              </m:d>
            </m:oMath>
          </a14:m>
          <a:endParaRPr lang="en-US" sz="3400" kern="1200" dirty="0"/>
        </a:p>
      </dsp:txBody>
      <dsp:txXfrm>
        <a:off x="1706643" y="2670097"/>
        <a:ext cx="7845842" cy="1063939"/>
      </dsp:txXfrm>
    </dsp:sp>
    <dsp:sp modelId="{A84B0C02-3281-4580-BC65-76099AD2A493}">
      <dsp:nvSpPr>
        <dsp:cNvPr id="0" name=""/>
        <dsp:cNvSpPr/>
      </dsp:nvSpPr>
      <dsp:spPr>
        <a:xfrm>
          <a:off x="8748815" y="857023"/>
          <a:ext cx="734591" cy="73459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914098" y="857023"/>
        <a:ext cx="404025" cy="552780"/>
      </dsp:txXfrm>
    </dsp:sp>
    <dsp:sp modelId="{9388B571-92C0-46E8-BF6C-1C96638252A2}">
      <dsp:nvSpPr>
        <dsp:cNvPr id="0" name=""/>
        <dsp:cNvSpPr/>
      </dsp:nvSpPr>
      <dsp:spPr>
        <a:xfrm>
          <a:off x="9585586" y="2167987"/>
          <a:ext cx="734591" cy="73459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750869" y="2167987"/>
        <a:ext cx="404025" cy="552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DCF79-F268-4209-8410-07CC01583DA9}">
      <dsp:nvSpPr>
        <dsp:cNvPr id="0" name=""/>
        <dsp:cNvSpPr/>
      </dsp:nvSpPr>
      <dsp:spPr>
        <a:xfrm>
          <a:off x="0" y="721677"/>
          <a:ext cx="3137892" cy="1992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A5D2E-D1E4-41C8-8361-0D452601593B}">
      <dsp:nvSpPr>
        <dsp:cNvPr id="0" name=""/>
        <dsp:cNvSpPr/>
      </dsp:nvSpPr>
      <dsp:spPr>
        <a:xfrm>
          <a:off x="348654" y="1052899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Contains Parent-Daughter pair that permits the extraction of the daughter</a:t>
          </a:r>
        </a:p>
      </dsp:txBody>
      <dsp:txXfrm>
        <a:off x="407014" y="1111259"/>
        <a:ext cx="3021172" cy="1875841"/>
      </dsp:txXfrm>
    </dsp:sp>
    <dsp:sp modelId="{192F9B16-CC27-40BA-8FFB-28B3B4796030}">
      <dsp:nvSpPr>
        <dsp:cNvPr id="0" name=""/>
        <dsp:cNvSpPr/>
      </dsp:nvSpPr>
      <dsp:spPr>
        <a:xfrm>
          <a:off x="3835201" y="721677"/>
          <a:ext cx="3137892" cy="1992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4D0CA-7E23-4F34-A453-1EB7A193649C}">
      <dsp:nvSpPr>
        <dsp:cNvPr id="0" name=""/>
        <dsp:cNvSpPr/>
      </dsp:nvSpPr>
      <dsp:spPr>
        <a:xfrm>
          <a:off x="4183856" y="1052899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Well-shielded and STERILE</a:t>
          </a:r>
        </a:p>
      </dsp:txBody>
      <dsp:txXfrm>
        <a:off x="4242216" y="1111259"/>
        <a:ext cx="3021172" cy="1875841"/>
      </dsp:txXfrm>
    </dsp:sp>
    <dsp:sp modelId="{FF831F8F-D357-47A4-AD2F-E6CBB21FB6FD}">
      <dsp:nvSpPr>
        <dsp:cNvPr id="0" name=""/>
        <dsp:cNvSpPr/>
      </dsp:nvSpPr>
      <dsp:spPr>
        <a:xfrm>
          <a:off x="7670403" y="721677"/>
          <a:ext cx="3137892" cy="1992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A9ED8-BC0E-4FEE-B992-20D9EDF38D70}">
      <dsp:nvSpPr>
        <dsp:cNvPr id="0" name=""/>
        <dsp:cNvSpPr/>
      </dsp:nvSpPr>
      <dsp:spPr>
        <a:xfrm>
          <a:off x="8019057" y="1052899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Daughter replenishes as parent decays</a:t>
          </a:r>
        </a:p>
      </dsp:txBody>
      <dsp:txXfrm>
        <a:off x="8077417" y="1111259"/>
        <a:ext cx="3021172" cy="18758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77157-94DF-4C86-883C-A253F25758D2}">
      <dsp:nvSpPr>
        <dsp:cNvPr id="0" name=""/>
        <dsp:cNvSpPr/>
      </dsp:nvSpPr>
      <dsp:spPr>
        <a:xfrm>
          <a:off x="0" y="4891"/>
          <a:ext cx="7306056" cy="1450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B25C7-E0B4-4C66-AB6C-94795D58CE17}">
      <dsp:nvSpPr>
        <dsp:cNvPr id="0" name=""/>
        <dsp:cNvSpPr/>
      </dsp:nvSpPr>
      <dsp:spPr>
        <a:xfrm>
          <a:off x="438783" y="331258"/>
          <a:ext cx="798567" cy="797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203B9-61AD-4350-8AB4-B2FF35E0C429}">
      <dsp:nvSpPr>
        <dsp:cNvPr id="0" name=""/>
        <dsp:cNvSpPr/>
      </dsp:nvSpPr>
      <dsp:spPr>
        <a:xfrm>
          <a:off x="1676133" y="4891"/>
          <a:ext cx="5496622" cy="145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64" tIns="153664" rIns="153664" bIns="1536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Tc-99m decay yields 140 keV photons, low enough to cause minimal damage but high enough to escape the body</a:t>
          </a:r>
        </a:p>
      </dsp:txBody>
      <dsp:txXfrm>
        <a:off x="1676133" y="4891"/>
        <a:ext cx="5496622" cy="1451940"/>
      </dsp:txXfrm>
    </dsp:sp>
    <dsp:sp modelId="{60055703-F0D9-456A-877B-83274B26701D}">
      <dsp:nvSpPr>
        <dsp:cNvPr id="0" name=""/>
        <dsp:cNvSpPr/>
      </dsp:nvSpPr>
      <dsp:spPr>
        <a:xfrm>
          <a:off x="0" y="1779485"/>
          <a:ext cx="7306056" cy="1450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644F3-20D8-440F-9B33-CE7DF2B4AE4F}">
      <dsp:nvSpPr>
        <dsp:cNvPr id="0" name=""/>
        <dsp:cNvSpPr/>
      </dsp:nvSpPr>
      <dsp:spPr>
        <a:xfrm>
          <a:off x="438783" y="2105853"/>
          <a:ext cx="798567" cy="7977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B9B86-0DC9-4F3E-9FEA-9ACF81C0A7C6}">
      <dsp:nvSpPr>
        <dsp:cNvPr id="0" name=""/>
        <dsp:cNvSpPr/>
      </dsp:nvSpPr>
      <dsp:spPr>
        <a:xfrm>
          <a:off x="1676133" y="1779485"/>
          <a:ext cx="5496622" cy="145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64" tIns="153664" rIns="153664" bIns="1536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Six-hour half-life means the patient can leave safely shortly after the injection</a:t>
          </a:r>
        </a:p>
      </dsp:txBody>
      <dsp:txXfrm>
        <a:off x="1676133" y="1779485"/>
        <a:ext cx="5496622" cy="1451940"/>
      </dsp:txXfrm>
    </dsp:sp>
    <dsp:sp modelId="{7376D4CD-9070-4AF4-B912-15EF68692E97}">
      <dsp:nvSpPr>
        <dsp:cNvPr id="0" name=""/>
        <dsp:cNvSpPr/>
      </dsp:nvSpPr>
      <dsp:spPr>
        <a:xfrm>
          <a:off x="0" y="3554079"/>
          <a:ext cx="7306056" cy="1450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24468-CF8E-4696-83C8-F22DFBF235F2}">
      <dsp:nvSpPr>
        <dsp:cNvPr id="0" name=""/>
        <dsp:cNvSpPr/>
      </dsp:nvSpPr>
      <dsp:spPr>
        <a:xfrm>
          <a:off x="439212" y="3880447"/>
          <a:ext cx="798567" cy="7977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DEC05-2EA1-4F37-877D-CED7E75078A3}">
      <dsp:nvSpPr>
        <dsp:cNvPr id="0" name=""/>
        <dsp:cNvSpPr/>
      </dsp:nvSpPr>
      <dsp:spPr>
        <a:xfrm>
          <a:off x="1676991" y="3554079"/>
          <a:ext cx="5496622" cy="1451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64" tIns="153664" rIns="153664" bIns="1536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Mo-99 has 67-hour half-life which is just long enough to transport from nuclear reactors to the hospital’s on-site Moly Cow</a:t>
          </a:r>
        </a:p>
      </dsp:txBody>
      <dsp:txXfrm>
        <a:off x="1676991" y="3554079"/>
        <a:ext cx="5496622" cy="1451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3F3FC-6D29-4AF5-9913-F7325DC6B6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FB3C1-4CB6-4D11-A1BD-F567B383F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19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Elaborate on nuclide mass vs isotope mass, address the number of electrons on either side and how this can change your answer. I used ChatGPT to triple check my answer and it was wrong because it used atomic mass instead of accounting for the electrons which changed the answer somewhat significantly. I am not sure what happens to that neutron though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FB3C1-4CB6-4D11-A1BD-F567B383FF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9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9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9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8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3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1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0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03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2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Row Of White Thread Rolls">
            <a:extLst>
              <a:ext uri="{FF2B5EF4-FFF2-40B4-BE49-F238E27FC236}">
                <a16:creationId xmlns:a16="http://schemas.microsoft.com/office/drawing/2014/main" id="{B3D561CC-7790-B6C3-1ADE-CD08DCDA6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5D337E-317A-4DE5-A744-F0371BBDA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29DB0-2BF1-663C-BD07-A912A75D3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2948" y="971397"/>
            <a:ext cx="5040784" cy="2333778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100">
                <a:solidFill>
                  <a:srgbClr val="FFFFFF"/>
                </a:solidFill>
              </a:rPr>
              <a:t>Production of Radioactive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8F961-80EF-8668-3A2B-73D1F7060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947" y="4482450"/>
            <a:ext cx="5040785" cy="1724029"/>
          </a:xfrm>
        </p:spPr>
        <p:txBody>
          <a:bodyPr anchor="t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RT4220 – </a:t>
            </a:r>
            <a:r>
              <a:rPr lang="en-US" sz="2000">
                <a:solidFill>
                  <a:srgbClr val="FFFFFF"/>
                </a:solidFill>
              </a:rPr>
              <a:t>Lecture #7</a:t>
            </a:r>
            <a:endParaRPr lang="en-US" sz="2000" dirty="0">
              <a:solidFill>
                <a:srgbClr val="FFFFFF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Kedree Proffitt</a:t>
            </a:r>
          </a:p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WSU</a:t>
            </a:r>
          </a:p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09/23/2025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08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B6DB-C8EF-1848-B0A6-A2BB1CC2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9098F-1443-40A9-20BB-1A1F08A24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Instead of relying on random nature of fission fragments, rely on random nature of neutrons hitting a sample!</a:t>
                </a:r>
              </a:p>
              <a:p>
                <a:r>
                  <a:rPr lang="en-US" sz="2400" dirty="0"/>
                  <a:t>Use pneumatic tubes to place carrier sample near core </a:t>
                </a:r>
                <a:r>
                  <a:rPr lang="en-US" sz="2400" dirty="0">
                    <a:sym typeface="Wingdings" panose="05000000000000000000" pitchFamily="2" charset="2"/>
                  </a:rPr>
                  <a:t> bombard sample with neutrons  neutron excess radionuclides</a:t>
                </a: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Two common modes of activation: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9098F-1443-40A9-20BB-1A1F08A24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809" r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907C2BA-95F4-FDB2-D189-692226AB7A8B}"/>
              </a:ext>
            </a:extLst>
          </p:cNvPr>
          <p:cNvSpPr/>
          <p:nvPr/>
        </p:nvSpPr>
        <p:spPr>
          <a:xfrm>
            <a:off x="515112" y="3479405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C6B30-BAC9-E60E-F399-4AF03F735241}"/>
              </a:ext>
            </a:extLst>
          </p:cNvPr>
          <p:cNvSpPr/>
          <p:nvPr/>
        </p:nvSpPr>
        <p:spPr>
          <a:xfrm>
            <a:off x="350171" y="4517362"/>
            <a:ext cx="11491658" cy="1362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760FAD-7096-1B48-603D-81017CBD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Neutron Activation: Gamma Reaction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D70A682-1DF7-63C8-A7B1-16FF1BBEE2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63852092"/>
                  </p:ext>
                </p:extLst>
              </p:nvPr>
            </p:nvGraphicFramePr>
            <p:xfrm>
              <a:off x="520700" y="2578100"/>
              <a:ext cx="11156950" cy="37671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D70A682-1DF7-63C8-A7B1-16FF1BBEE2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63852092"/>
                  </p:ext>
                </p:extLst>
              </p:nvPr>
            </p:nvGraphicFramePr>
            <p:xfrm>
              <a:off x="520700" y="2578100"/>
              <a:ext cx="11156950" cy="37671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0CB43-3830-6EBB-9C0C-9665753E9443}"/>
                  </a:ext>
                </a:extLst>
              </p:cNvPr>
              <p:cNvSpPr txBox="1"/>
              <p:nvPr/>
            </p:nvSpPr>
            <p:spPr>
              <a:xfrm>
                <a:off x="2961640" y="1759145"/>
                <a:ext cx="6096000" cy="682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sPre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Pre>
                        <m:sPre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sPre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0CB43-3830-6EBB-9C0C-9665753E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640" y="1759145"/>
                <a:ext cx="6096000" cy="6823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485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BA02E-6B29-A827-942F-6D269E73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AC8B997-765B-2CBC-CB6C-554BCA33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DE0F6-2CCE-D94E-47D9-61F7DA66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Neutron Activation: Proton Reaction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7DEFE-25AC-C4D3-27C4-3815F73B6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2ACF449-0ADB-CD8F-51E0-C5E2D979028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39299090"/>
                  </p:ext>
                </p:extLst>
              </p:nvPr>
            </p:nvGraphicFramePr>
            <p:xfrm>
              <a:off x="520700" y="2578100"/>
              <a:ext cx="11156950" cy="37671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42ACF449-0ADB-CD8F-51E0-C5E2D979028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39299090"/>
                  </p:ext>
                </p:extLst>
              </p:nvPr>
            </p:nvGraphicFramePr>
            <p:xfrm>
              <a:off x="520700" y="2578100"/>
              <a:ext cx="11156950" cy="37671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7FCEE5-F901-4DC8-B089-BDAC0891BE9F}"/>
                  </a:ext>
                </a:extLst>
              </p:cNvPr>
              <p:cNvSpPr txBox="1"/>
              <p:nvPr/>
            </p:nvSpPr>
            <p:spPr>
              <a:xfrm>
                <a:off x="2961640" y="1759145"/>
                <a:ext cx="6096000" cy="679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sPre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sPre>
                        <m:sPre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sPre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7FCEE5-F901-4DC8-B089-BDAC0891B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640" y="1759145"/>
                <a:ext cx="6096000" cy="6794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12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39CD-DE66-746D-15A5-A3083338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Activation Characteristics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56FC1-F98F-1B33-011D-544CF3931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208" y="2113280"/>
                <a:ext cx="11155680" cy="4232656"/>
              </a:xfrm>
            </p:spPr>
            <p:txBody>
              <a:bodyPr>
                <a:normAutofit/>
              </a:bodyPr>
              <a:lstStyle/>
              <a:p>
                <a:r>
                  <a:rPr lang="en-US" sz="2400" i="1" dirty="0"/>
                  <a:t>Almost always</a:t>
                </a:r>
                <a:r>
                  <a:rPr lang="en-US" sz="2400" dirty="0"/>
                  <a:t> beta- decay due to neutron excess.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the most common reaction, produces sample with carrier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r>
                  <a:rPr lang="en-US" sz="2400" dirty="0"/>
                  <a:t> mode can produce carrier-free sample if the product can be chemically separated from the target</a:t>
                </a:r>
              </a:p>
              <a:p>
                <a:r>
                  <a:rPr lang="en-US" sz="2400" dirty="0"/>
                  <a:t>Extremely small proportion of target is activated (1:1000000 at best)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200" dirty="0"/>
                  <a:t> yields extremely low specific activity</a:t>
                </a:r>
              </a:p>
              <a:p>
                <a:r>
                  <a:rPr lang="en-US" sz="2400" dirty="0"/>
                  <a:t>Can use complicated process to make proton excess samples, too much hassle, use charged particle accelerators instead!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56FC1-F98F-1B33-011D-544CF3931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208" y="2113280"/>
                <a:ext cx="11155680" cy="4232656"/>
              </a:xfrm>
              <a:blipFill>
                <a:blip r:embed="rId2"/>
                <a:stretch>
                  <a:fillRect l="-765" t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C725C0D-985F-F88E-619A-2E7F82F5C233}"/>
              </a:ext>
            </a:extLst>
          </p:cNvPr>
          <p:cNvSpPr/>
          <p:nvPr/>
        </p:nvSpPr>
        <p:spPr>
          <a:xfrm>
            <a:off x="179134" y="2593454"/>
            <a:ext cx="11491658" cy="528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E0B30-1B75-F90A-8144-0209E00C654E}"/>
              </a:ext>
            </a:extLst>
          </p:cNvPr>
          <p:cNvSpPr/>
          <p:nvPr/>
        </p:nvSpPr>
        <p:spPr>
          <a:xfrm>
            <a:off x="515112" y="3111082"/>
            <a:ext cx="11491658" cy="925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F81CDF-1693-7C65-E42D-DA768BA38358}"/>
              </a:ext>
            </a:extLst>
          </p:cNvPr>
          <p:cNvSpPr/>
          <p:nvPr/>
        </p:nvSpPr>
        <p:spPr>
          <a:xfrm>
            <a:off x="615473" y="4188746"/>
            <a:ext cx="11491658" cy="845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9F8B65-A864-70DC-AD60-63FBD4D2BC4F}"/>
              </a:ext>
            </a:extLst>
          </p:cNvPr>
          <p:cNvSpPr/>
          <p:nvPr/>
        </p:nvSpPr>
        <p:spPr>
          <a:xfrm>
            <a:off x="615473" y="5198806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6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42C8-1457-66C2-A4E0-10BE5EC8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Activation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6E234-0152-B00E-E385-1864146B2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208" y="2029522"/>
                <a:ext cx="11155680" cy="431641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400" dirty="0"/>
                  <a:t>A sample of Selenium-74 is placed near the core of a nuclear reactor to undergo nuclear activation. You measure high-energy photons emitting from the during the activation process, and high-energy electrons after taking it out of the core. Determine what nuclear reaction must have occurred and write the extended short-hand form.</a:t>
                </a:r>
              </a:p>
              <a:p>
                <a:pPr marL="0" indent="0" algn="just">
                  <a:buNone/>
                </a:pPr>
                <a:endParaRPr lang="en-US" sz="2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Se</m:t>
                          </m:r>
                        </m:e>
                      </m:sPre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Pre>
                        <m:sPre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75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Se</m:t>
                          </m:r>
                        </m:e>
                      </m:sPre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6E234-0152-B00E-E385-1864146B2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208" y="2029522"/>
                <a:ext cx="11155680" cy="4316414"/>
              </a:xfrm>
              <a:blipFill>
                <a:blip r:embed="rId2"/>
                <a:stretch>
                  <a:fillRect l="-874" t="-706" r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8561CF1-E560-0DD9-458F-C1F59DEBCF8C}"/>
              </a:ext>
            </a:extLst>
          </p:cNvPr>
          <p:cNvSpPr/>
          <p:nvPr/>
        </p:nvSpPr>
        <p:spPr>
          <a:xfrm>
            <a:off x="700342" y="4416553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teel machine">
            <a:extLst>
              <a:ext uri="{FF2B5EF4-FFF2-40B4-BE49-F238E27FC236}">
                <a16:creationId xmlns:a16="http://schemas.microsoft.com/office/drawing/2014/main" id="{01FB1D94-7122-CD58-8002-F3F13E86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31" r="-1" b="687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F7C6F-2A6E-0E0B-B99C-F9F5CA2F8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Accelerator Produced Radionuclides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089A6-F4A4-06CA-85A0-E1BCDBCE6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“Dee[z]”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59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259B-3E00-6D4F-63BA-39BFCB9D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791A-1DAA-1086-25F1-B5774C15A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113280"/>
            <a:ext cx="11155680" cy="4232656"/>
          </a:xfrm>
        </p:spPr>
        <p:txBody>
          <a:bodyPr>
            <a:normAutofit/>
          </a:bodyPr>
          <a:lstStyle/>
          <a:p>
            <a:r>
              <a:rPr lang="en-US" sz="2400" dirty="0"/>
              <a:t>Charged particles must be accelerated to 10-20 MeV to overcome repulsion from nucleus and infiltrate</a:t>
            </a:r>
          </a:p>
          <a:p>
            <a:pPr lvl="1"/>
            <a:r>
              <a:rPr lang="en-US" sz="2200" dirty="0"/>
              <a:t>Differs from thermal neutron capture, where energy must be low!</a:t>
            </a:r>
          </a:p>
          <a:p>
            <a:r>
              <a:rPr lang="en-US" sz="2400" dirty="0"/>
              <a:t>Easiest way to accelerate charged particles is electric potential (voltage)!</a:t>
            </a:r>
          </a:p>
          <a:p>
            <a:r>
              <a:rPr lang="en-US" sz="2400" dirty="0"/>
              <a:t>Cyclotron was one of many attempts to create and control high-energy charged particle beams, general design won, many more improvements since then but same basic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1DB41C-13CB-281C-DA36-3EB9DD33127D}"/>
              </a:ext>
            </a:extLst>
          </p:cNvPr>
          <p:cNvSpPr/>
          <p:nvPr/>
        </p:nvSpPr>
        <p:spPr>
          <a:xfrm>
            <a:off x="515112" y="3456879"/>
            <a:ext cx="11491658" cy="512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90E1D-D243-C83E-D1CD-BE7F8462FD09}"/>
              </a:ext>
            </a:extLst>
          </p:cNvPr>
          <p:cNvSpPr/>
          <p:nvPr/>
        </p:nvSpPr>
        <p:spPr>
          <a:xfrm>
            <a:off x="515112" y="4121840"/>
            <a:ext cx="11491658" cy="1275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9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9D7D-CF62-01BC-A505-07E77023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Cyclotron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3A10D-7A40-7135-18F1-ACD373DB0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88160"/>
            <a:ext cx="11155680" cy="455777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Hollow “D” shaped electrodes positioned between the poles of a large electromagnet</a:t>
            </a:r>
          </a:p>
          <a:p>
            <a:r>
              <a:rPr lang="en-US" sz="2400" dirty="0"/>
              <a:t>Narrow gap in the middle</a:t>
            </a:r>
          </a:p>
          <a:p>
            <a:r>
              <a:rPr lang="en-US" sz="2400" dirty="0"/>
              <a:t>Ion source in the center</a:t>
            </a:r>
          </a:p>
          <a:p>
            <a:r>
              <a:rPr lang="en-US" sz="2400" dirty="0"/>
              <a:t>Low air pressure</a:t>
            </a:r>
          </a:p>
          <a:p>
            <a:r>
              <a:rPr lang="en-US" sz="2400" dirty="0"/>
              <a:t>Electric field accelerates ions towards a dee</a:t>
            </a:r>
          </a:p>
          <a:p>
            <a:r>
              <a:rPr lang="en-US" sz="2400" dirty="0"/>
              <a:t>Dee has no electric field but a strong magnetic field</a:t>
            </a:r>
          </a:p>
          <a:p>
            <a:r>
              <a:rPr lang="en-US" sz="2400" dirty="0"/>
              <a:t>Charged particle in a magnetic field </a:t>
            </a:r>
            <a:r>
              <a:rPr lang="en-US" sz="2400" dirty="0">
                <a:sym typeface="Wingdings" panose="05000000000000000000" pitchFamily="2" charset="2"/>
              </a:rPr>
              <a:t> acceleration!</a:t>
            </a:r>
          </a:p>
          <a:p>
            <a:r>
              <a:rPr lang="en-US" sz="2400" dirty="0">
                <a:sym typeface="Wingdings" panose="05000000000000000000" pitchFamily="2" charset="2"/>
              </a:rPr>
              <a:t>When the charged particle reaches the gap it enters electric field, gaining more energy</a:t>
            </a:r>
          </a:p>
          <a:p>
            <a:r>
              <a:rPr lang="en-US" sz="2400" dirty="0">
                <a:sym typeface="Wingdings" panose="05000000000000000000" pitchFamily="2" charset="2"/>
              </a:rPr>
              <a:t>Each time ions cross gap  more energy  higher speed  greater radius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F3F9E-F5E7-D546-B793-FFA2684E1573}"/>
              </a:ext>
            </a:extLst>
          </p:cNvPr>
          <p:cNvSpPr/>
          <p:nvPr/>
        </p:nvSpPr>
        <p:spPr>
          <a:xfrm>
            <a:off x="515112" y="2759766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895C07-D3B0-A391-AF35-3D984083058F}"/>
              </a:ext>
            </a:extLst>
          </p:cNvPr>
          <p:cNvSpPr/>
          <p:nvPr/>
        </p:nvSpPr>
        <p:spPr>
          <a:xfrm>
            <a:off x="515112" y="3803965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20FE62-1781-188D-280E-46C7CA1254B5}"/>
              </a:ext>
            </a:extLst>
          </p:cNvPr>
          <p:cNvSpPr/>
          <p:nvPr/>
        </p:nvSpPr>
        <p:spPr>
          <a:xfrm>
            <a:off x="515112" y="4786832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3878E-B276-8583-6196-DA180E4F8BBB}"/>
              </a:ext>
            </a:extLst>
          </p:cNvPr>
          <p:cNvSpPr/>
          <p:nvPr/>
        </p:nvSpPr>
        <p:spPr>
          <a:xfrm>
            <a:off x="185230" y="5769699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2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7513-5D18-A64B-3BF9-24518B55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Cyclotron Principles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8FF9-6B96-5A60-DE33-8E69AB82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01520"/>
            <a:ext cx="11155680" cy="4344416"/>
          </a:xfrm>
        </p:spPr>
        <p:txBody>
          <a:bodyPr>
            <a:normAutofit/>
          </a:bodyPr>
          <a:lstStyle/>
          <a:p>
            <a:r>
              <a:rPr lang="en-US" sz="2400" dirty="0"/>
              <a:t>When particles reach maximum energy (20-30 MeV) they reach maximum radius too</a:t>
            </a:r>
          </a:p>
          <a:p>
            <a:r>
              <a:rPr lang="en-US" sz="2400" dirty="0"/>
              <a:t>Particle is directed to a target inside machine or external target</a:t>
            </a:r>
          </a:p>
          <a:p>
            <a:pPr lvl="1"/>
            <a:r>
              <a:rPr lang="en-US" sz="2200" dirty="0"/>
              <a:t>Positive ion cyclotrons deflect beam directly to target (30% efficient)</a:t>
            </a:r>
          </a:p>
          <a:p>
            <a:pPr lvl="1"/>
            <a:r>
              <a:rPr lang="en-US" sz="2200" dirty="0"/>
              <a:t>Negative ion cyclotrons pass through thin carbon foil which strips the excess electrons, reverses the direction of acceleration towards target (~100% efficient)</a:t>
            </a:r>
          </a:p>
          <a:p>
            <a:r>
              <a:rPr lang="en-US" sz="2400" dirty="0"/>
              <a:t>Constant acceleration of high energy charged particles requires shielding from photons (negative ion requires less, thus called “cold”, but they require even lower air pressure)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41826-0F3E-EC10-D020-52D3BC5AA05D}"/>
              </a:ext>
            </a:extLst>
          </p:cNvPr>
          <p:cNvSpPr/>
          <p:nvPr/>
        </p:nvSpPr>
        <p:spPr>
          <a:xfrm>
            <a:off x="515112" y="2953513"/>
            <a:ext cx="11491658" cy="1696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FD1E0-4FF0-745E-4E1D-627F6089018E}"/>
              </a:ext>
            </a:extLst>
          </p:cNvPr>
          <p:cNvSpPr/>
          <p:nvPr/>
        </p:nvSpPr>
        <p:spPr>
          <a:xfrm>
            <a:off x="350171" y="4762787"/>
            <a:ext cx="11491658" cy="1348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1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D5AB2-1F33-C1AA-4AFB-AF915E367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936479" cy="3253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A4EF0-48AE-A9FA-C942-811F0405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482" y="3253815"/>
            <a:ext cx="7169518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8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3FE29-03CE-760E-E1E5-3ED32F89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Why Produce Radionuclides?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5FB570-2EA3-7D09-2855-3492D0EB5B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712595"/>
              </p:ext>
            </p:extLst>
          </p:nvPr>
        </p:nvGraphicFramePr>
        <p:xfrm>
          <a:off x="520700" y="1879600"/>
          <a:ext cx="11156950" cy="4465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FBF5FF4-0FD3-43A7-3C89-5655CCD9B9BF}"/>
              </a:ext>
            </a:extLst>
          </p:cNvPr>
          <p:cNvSpPr/>
          <p:nvPr/>
        </p:nvSpPr>
        <p:spPr>
          <a:xfrm>
            <a:off x="4583151" y="2352907"/>
            <a:ext cx="3311912" cy="3445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C7F1FA-C33E-4028-C2B2-42C2B9204517}"/>
              </a:ext>
            </a:extLst>
          </p:cNvPr>
          <p:cNvSpPr/>
          <p:nvPr/>
        </p:nvSpPr>
        <p:spPr>
          <a:xfrm>
            <a:off x="8283823" y="2441448"/>
            <a:ext cx="3311912" cy="3357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8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51A3-1B80-C495-BDCA-B14EF3FB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Cyclotron Radionuclide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CEE4-AD78-CB17-F21D-D99210EF8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Sample is blasted with positive ions</a:t>
            </a:r>
          </a:p>
          <a:p>
            <a:r>
              <a:rPr lang="en-US" sz="2400" dirty="0"/>
              <a:t>These radionuclides tend to decay with EC or beta+ (like F-18/FDG!)</a:t>
            </a:r>
          </a:p>
          <a:p>
            <a:r>
              <a:rPr lang="en-US" sz="2400" dirty="0"/>
              <a:t>Cyclotron-produced products have a different atomic number, if chemically separated it yields carrier-free sample!</a:t>
            </a:r>
          </a:p>
          <a:p>
            <a:r>
              <a:rPr lang="en-US" sz="2400" dirty="0"/>
              <a:t>Cyclotron-produced radionuclides are typically more expensive than neutron due to lower intensity of beams and even lower activation cross-section</a:t>
            </a:r>
          </a:p>
          <a:p>
            <a:r>
              <a:rPr lang="en-US" sz="2400" dirty="0"/>
              <a:t>Decay of these emits high-energy photons and positrons </a:t>
            </a:r>
            <a:r>
              <a:rPr lang="en-US" sz="2400" dirty="0">
                <a:sym typeface="Wingdings" panose="05000000000000000000" pitchFamily="2" charset="2"/>
              </a:rPr>
              <a:t> useful for medical imaging (PET!) due to high penetration and low atomic number relevance for biological processes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EB2B4B-D3D5-DC8A-1B1E-2A028FE1615C}"/>
              </a:ext>
            </a:extLst>
          </p:cNvPr>
          <p:cNvSpPr/>
          <p:nvPr/>
        </p:nvSpPr>
        <p:spPr>
          <a:xfrm>
            <a:off x="515112" y="2953513"/>
            <a:ext cx="11491658" cy="475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6DF82D-F339-13BD-0417-B115CCADCF98}"/>
              </a:ext>
            </a:extLst>
          </p:cNvPr>
          <p:cNvSpPr/>
          <p:nvPr/>
        </p:nvSpPr>
        <p:spPr>
          <a:xfrm>
            <a:off x="515112" y="3429000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074F92-42F5-DD7F-BC13-0C022E8CDF14}"/>
              </a:ext>
            </a:extLst>
          </p:cNvPr>
          <p:cNvSpPr/>
          <p:nvPr/>
        </p:nvSpPr>
        <p:spPr>
          <a:xfrm>
            <a:off x="515112" y="4395920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E85B7-C913-9A6D-FEC8-2D1BFB70E289}"/>
              </a:ext>
            </a:extLst>
          </p:cNvPr>
          <p:cNvSpPr/>
          <p:nvPr/>
        </p:nvSpPr>
        <p:spPr>
          <a:xfrm>
            <a:off x="515112" y="5355096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13C1-BC7E-F2D7-333D-C53C7D94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Cyclotron Practice -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48E68-63D5-EBE0-3616-31E93AAF1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208" y="2007220"/>
                <a:ext cx="11155680" cy="43387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Assuming that a hydrogen atom with two electrons gains 25 keV every time it crosses the gap in a cyclotron, how many times would it have to cross the gap to reach 10 MeV assuming it started from rest?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10,000 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keV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crossing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25 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keV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=400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gap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crossings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48E68-63D5-EBE0-3616-31E93AAF1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208" y="2007220"/>
                <a:ext cx="11155680" cy="4338716"/>
              </a:xfrm>
              <a:blipFill>
                <a:blip r:embed="rId2"/>
                <a:stretch>
                  <a:fillRect l="-874" t="-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1B6469E-D621-A5B8-278D-76541DAC3D02}"/>
              </a:ext>
            </a:extLst>
          </p:cNvPr>
          <p:cNvSpPr/>
          <p:nvPr/>
        </p:nvSpPr>
        <p:spPr>
          <a:xfrm>
            <a:off x="615473" y="3902258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0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D149C-79C1-8674-DEF8-762924F0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9729-26CE-E087-2AF4-21C53E19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Cyclotron Practice -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62A0E-1A02-630C-2E4A-FED5E709C3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208" y="2007220"/>
                <a:ext cx="11155680" cy="43387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frequency at which the electric field must be turned on/off is a constant at any particle energy for a given particle. Using the following equation, determine the switching frequency of the cyclotron if the cyclotron has a 1.5 Tesla magnet: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=1.6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−19 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=1.67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−27 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kg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q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1.6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1.67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−27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6.28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≅2.3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23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62A0E-1A02-630C-2E4A-FED5E709C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208" y="2007220"/>
                <a:ext cx="11155680" cy="4338716"/>
              </a:xfrm>
              <a:blipFill>
                <a:blip r:embed="rId2"/>
                <a:stretch>
                  <a:fillRect l="-874" t="-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78C6A56-1A11-26DC-2E25-433166B63BAF}"/>
              </a:ext>
            </a:extLst>
          </p:cNvPr>
          <p:cNvSpPr/>
          <p:nvPr/>
        </p:nvSpPr>
        <p:spPr>
          <a:xfrm>
            <a:off x="700342" y="4258205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8C5EA-0E6E-5157-59AC-5662A71AF568}"/>
              </a:ext>
            </a:extLst>
          </p:cNvPr>
          <p:cNvSpPr/>
          <p:nvPr/>
        </p:nvSpPr>
        <p:spPr>
          <a:xfrm>
            <a:off x="515112" y="5551747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0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iraling fan figure">
            <a:extLst>
              <a:ext uri="{FF2B5EF4-FFF2-40B4-BE49-F238E27FC236}">
                <a16:creationId xmlns:a16="http://schemas.microsoft.com/office/drawing/2014/main" id="{B99E835E-8308-68C7-2B63-EDABE4C8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62" b="886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BFCB27-760B-5FF3-72F5-581461CE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5F25E-9607-CE1E-D0C7-6DCEDC51E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175146"/>
            <a:ext cx="8196432" cy="9601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Generator Produced Radionuclides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CF36C-67C7-8F6F-C591-98C1F4226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7152" y="175146"/>
            <a:ext cx="3402123" cy="960120"/>
          </a:xfrm>
        </p:spPr>
        <p:txBody>
          <a:bodyPr anchor="ctr">
            <a:normAutofit/>
          </a:bodyPr>
          <a:lstStyle/>
          <a:p>
            <a:pPr algn="r"/>
            <a:r>
              <a:rPr lang="en-US" sz="1900"/>
              <a:t>“Dum?”</a:t>
            </a:r>
          </a:p>
        </p:txBody>
      </p:sp>
    </p:spTree>
    <p:extLst>
      <p:ext uri="{BB962C8B-B14F-4D97-AF65-F5344CB8AC3E}">
        <p14:creationId xmlns:p14="http://schemas.microsoft.com/office/powerpoint/2010/main" val="783628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75291-3DC3-7B34-8A66-AF48E9A6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dirty="0"/>
              <a:t>Radionuclide Generator Principles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13A8B8-2E1C-0111-D302-3ACB03ABA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316867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88FDD9E-6E88-E518-7269-B79D86151750}"/>
              </a:ext>
            </a:extLst>
          </p:cNvPr>
          <p:cNvSpPr/>
          <p:nvPr/>
        </p:nvSpPr>
        <p:spPr>
          <a:xfrm>
            <a:off x="4181708" y="3235469"/>
            <a:ext cx="3869472" cy="2552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C8A11-2243-C902-9AE9-D633216B8C9D}"/>
              </a:ext>
            </a:extLst>
          </p:cNvPr>
          <p:cNvSpPr/>
          <p:nvPr/>
        </p:nvSpPr>
        <p:spPr>
          <a:xfrm>
            <a:off x="8051180" y="3235469"/>
            <a:ext cx="3955590" cy="2644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1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38EA2-AAED-AFC0-B5A9-A32C843D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US" sz="4000"/>
              <a:t>Technetium Generator (Moly Cow)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91F38E2-67BA-9F26-47D1-57E4F1957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282353"/>
              </p:ext>
            </p:extLst>
          </p:nvPr>
        </p:nvGraphicFramePr>
        <p:xfrm>
          <a:off x="4389120" y="978408"/>
          <a:ext cx="7306056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940CBB-39A1-A9A1-A38E-1E75E05834C8}"/>
              </a:ext>
            </a:extLst>
          </p:cNvPr>
          <p:cNvSpPr/>
          <p:nvPr/>
        </p:nvSpPr>
        <p:spPr>
          <a:xfrm>
            <a:off x="4304370" y="2620537"/>
            <a:ext cx="7702399" cy="1637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A54EB0-B1F8-87C7-185A-97E8528E30E4}"/>
              </a:ext>
            </a:extLst>
          </p:cNvPr>
          <p:cNvSpPr/>
          <p:nvPr/>
        </p:nvSpPr>
        <p:spPr>
          <a:xfrm>
            <a:off x="3925228" y="4320616"/>
            <a:ext cx="8263723" cy="1900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7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0482-51D3-0DB0-64B9-E9005B80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Moly Cow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29AE4-0119-D987-2F7E-807CE7DC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40312"/>
            <a:ext cx="11155680" cy="4405624"/>
          </a:xfrm>
        </p:spPr>
        <p:txBody>
          <a:bodyPr>
            <a:normAutofit/>
          </a:bodyPr>
          <a:lstStyle/>
          <a:p>
            <a:r>
              <a:rPr lang="en-US" sz="2400" dirty="0"/>
              <a:t>Parent – Mo-99</a:t>
            </a:r>
          </a:p>
          <a:p>
            <a:r>
              <a:rPr lang="en-US" sz="2400" dirty="0"/>
              <a:t>Daughter – Tc-99m</a:t>
            </a:r>
          </a:p>
          <a:p>
            <a:r>
              <a:rPr lang="en-US" sz="2400" dirty="0"/>
              <a:t>Core – Area of the generator containing the parent</a:t>
            </a:r>
          </a:p>
          <a:p>
            <a:r>
              <a:rPr lang="en-US" sz="2400" dirty="0"/>
              <a:t>Elution – The process of separating the daughter from the parent/daughter mixture through washing with a solvent (saline)</a:t>
            </a:r>
          </a:p>
          <a:p>
            <a:r>
              <a:rPr lang="en-US" sz="2400" dirty="0"/>
              <a:t>Eluant – Solvent which enters the core</a:t>
            </a:r>
          </a:p>
          <a:p>
            <a:r>
              <a:rPr lang="en-US" sz="2400" dirty="0"/>
              <a:t>Eluate – Solvent which exits the core with the washed away material</a:t>
            </a:r>
          </a:p>
        </p:txBody>
      </p:sp>
    </p:spTree>
    <p:extLst>
      <p:ext uri="{BB962C8B-B14F-4D97-AF65-F5344CB8AC3E}">
        <p14:creationId xmlns:p14="http://schemas.microsoft.com/office/powerpoint/2010/main" val="697085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260E-867C-5199-4D37-45BCF18E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Elution Principles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11F8-3715-5F32-A3ED-3B5CE77CB0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208" y="2051824"/>
                <a:ext cx="11155680" cy="429411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Molybdate ions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Mo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MoOOOO</m:t>
                    </m:r>
                  </m:oMath>
                </a14:m>
                <a:r>
                  <a:rPr lang="en-US" sz="2400" dirty="0"/>
                  <a:t>) bound to alumina column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Pertechnetate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Tc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sz="2400" dirty="0"/>
                  <a:t>) does not bind well to the alumina, can be easily washed away with 5-25 </a:t>
                </a:r>
                <a:r>
                  <a:rPr lang="en-US" sz="2400" dirty="0" err="1"/>
                  <a:t>mLs</a:t>
                </a:r>
                <a:r>
                  <a:rPr lang="en-US" sz="2400" dirty="0"/>
                  <a:t> normal saline</a:t>
                </a:r>
              </a:p>
              <a:p>
                <a:r>
                  <a:rPr lang="en-US" sz="2400" dirty="0"/>
                  <a:t>Eluate contains contaminants like Mo and aluminum which results in increased rad dose, extra dose to family and public, interferes with chemical labeling, and clumps red blood cells/creates micro-emboli</a:t>
                </a:r>
              </a:p>
              <a:p>
                <a:r>
                  <a:rPr lang="en-US" sz="2400" dirty="0"/>
                  <a:t>Contaminants are regulated by BIG NRC, must be used with 12 hours of elution and contain no pyrogens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811F8-3715-5F32-A3ED-3B5CE77CB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208" y="2051824"/>
                <a:ext cx="11155680" cy="4294112"/>
              </a:xfrm>
              <a:blipFill>
                <a:blip r:embed="rId2"/>
                <a:stretch>
                  <a:fillRect l="-765" t="-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6DDD21E-B9B0-2155-23CF-657BE45E8A29}"/>
              </a:ext>
            </a:extLst>
          </p:cNvPr>
          <p:cNvSpPr/>
          <p:nvPr/>
        </p:nvSpPr>
        <p:spPr>
          <a:xfrm>
            <a:off x="515112" y="2513931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365C2-26C6-166F-C90B-B3993E926DB1}"/>
              </a:ext>
            </a:extLst>
          </p:cNvPr>
          <p:cNvSpPr/>
          <p:nvPr/>
        </p:nvSpPr>
        <p:spPr>
          <a:xfrm>
            <a:off x="515112" y="3514864"/>
            <a:ext cx="11491658" cy="1313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783E6-1FBE-82A8-2CFA-74FF77F6B247}"/>
              </a:ext>
            </a:extLst>
          </p:cNvPr>
          <p:cNvSpPr/>
          <p:nvPr/>
        </p:nvSpPr>
        <p:spPr>
          <a:xfrm>
            <a:off x="515112" y="4896725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E166-C9B0-A97F-2AF0-E62C2CEE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Use-Life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32641C2-643D-4ECE-BBF4-A54B49A0E6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60" t="-2" r="2436" b="2"/>
          <a:stretch>
            <a:fillRect/>
          </a:stretch>
        </p:blipFill>
        <p:spPr>
          <a:xfrm>
            <a:off x="5541264" y="2051824"/>
            <a:ext cx="6468300" cy="3827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BA17709-6B5E-6370-0070-017768A8F9D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21208" y="1828800"/>
                <a:ext cx="5020056" cy="451713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useful life of a fresh Mo sample for a Moly Cow is 7-10 days.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0" dirty="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=6 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i="0" dirty="0"/>
                  <a:t> post elution daughter is ~50% of original parent activity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0" dirty="0"/>
                  <a:t>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=12 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i="0" dirty="0"/>
                  <a:t> … ~75%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0" dirty="0"/>
                  <a:t>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=24 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i="0" dirty="0"/>
                  <a:t> … ~93%</a:t>
                </a:r>
              </a:p>
              <a:p>
                <a:r>
                  <a:rPr lang="en-US" sz="2400" i="0" dirty="0"/>
                  <a:t>24 hours is chosen for its ease in routine and sufficient efficiency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BA17709-6B5E-6370-0070-017768A8F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21208" y="1828800"/>
                <a:ext cx="5020056" cy="4517136"/>
              </a:xfrm>
              <a:blipFill>
                <a:blip r:embed="rId3"/>
                <a:stretch>
                  <a:fillRect l="-1944" t="-675" r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E7B85A4-B8AA-98D1-BB43-EFEE0D7F6108}"/>
              </a:ext>
            </a:extLst>
          </p:cNvPr>
          <p:cNvSpPr/>
          <p:nvPr/>
        </p:nvSpPr>
        <p:spPr>
          <a:xfrm>
            <a:off x="521208" y="2780222"/>
            <a:ext cx="4846297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6CB8D1-C063-A803-3BEC-27FAF1526043}"/>
              </a:ext>
            </a:extLst>
          </p:cNvPr>
          <p:cNvSpPr/>
          <p:nvPr/>
        </p:nvSpPr>
        <p:spPr>
          <a:xfrm>
            <a:off x="517906" y="3835572"/>
            <a:ext cx="4500143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613879-D489-1CE5-BE46-D5E85A602AEA}"/>
              </a:ext>
            </a:extLst>
          </p:cNvPr>
          <p:cNvSpPr/>
          <p:nvPr/>
        </p:nvSpPr>
        <p:spPr>
          <a:xfrm>
            <a:off x="517906" y="4890922"/>
            <a:ext cx="4633957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7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B19E9-5DD7-05F2-9AAC-4B91A9FD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4" y="-4222"/>
            <a:ext cx="11382109" cy="68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2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1A84-0260-B3CE-2A6D-ADA08F5D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B9E3B24B-1E13-58A2-612E-5E783920B6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78391949"/>
                  </p:ext>
                </p:extLst>
              </p:nvPr>
            </p:nvGraphicFramePr>
            <p:xfrm>
              <a:off x="521208" y="1905000"/>
              <a:ext cx="11155680" cy="44409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B9E3B24B-1E13-58A2-612E-5E783920B6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78391949"/>
                  </p:ext>
                </p:extLst>
              </p:nvPr>
            </p:nvGraphicFramePr>
            <p:xfrm>
              <a:off x="521208" y="1905000"/>
              <a:ext cx="11155680" cy="44409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D413728-F3A6-283E-14C8-545CB3996DF9}"/>
              </a:ext>
            </a:extLst>
          </p:cNvPr>
          <p:cNvSpPr/>
          <p:nvPr/>
        </p:nvSpPr>
        <p:spPr>
          <a:xfrm>
            <a:off x="417844" y="3429000"/>
            <a:ext cx="11491658" cy="146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70030A-9D6C-460C-36A8-3976320DFB99}"/>
              </a:ext>
            </a:extLst>
          </p:cNvPr>
          <p:cNvSpPr/>
          <p:nvPr/>
        </p:nvSpPr>
        <p:spPr>
          <a:xfrm>
            <a:off x="515112" y="4887468"/>
            <a:ext cx="11491658" cy="146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0105-FB4E-6B47-FADE-53068C62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F-18 Practice Calculations 1: Reaction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A0C83-5515-6864-69E9-6E7C21775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Determine the extended short-hand reaction equation for making F-18 in a cyclotron, with the knowledge that they use oxygen as the target: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sPre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sPre>
                        <m:sPre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sPre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Expand this to the full reaction equation.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sPre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sPre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sPre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sPre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A0C83-5515-6864-69E9-6E7C21775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0" t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8EDE6D3-65BE-B70F-F666-1F41BFBFADF3}"/>
              </a:ext>
            </a:extLst>
          </p:cNvPr>
          <p:cNvSpPr/>
          <p:nvPr/>
        </p:nvSpPr>
        <p:spPr>
          <a:xfrm>
            <a:off x="615473" y="3667191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8B6F8A-CD5F-E189-7CA5-5B235DA97D0F}"/>
              </a:ext>
            </a:extLst>
          </p:cNvPr>
          <p:cNvSpPr/>
          <p:nvPr/>
        </p:nvSpPr>
        <p:spPr>
          <a:xfrm>
            <a:off x="615473" y="4515129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A1E96-F84C-4A60-61B9-68E35195D46D}"/>
              </a:ext>
            </a:extLst>
          </p:cNvPr>
          <p:cNvSpPr/>
          <p:nvPr/>
        </p:nvSpPr>
        <p:spPr>
          <a:xfrm>
            <a:off x="615473" y="5610181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4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0558-BC7C-552B-DC26-63868E6E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F-18 Practice Calculations 2: Energy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144A1-43CA-C56B-9BF6-40C1ED027F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Using the full reaction equation from the previous problem, calculate the energy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sz="2400" dirty="0"/>
                  <a:t> and determine if it is an exoergic reaction or endoergic reaction.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17.994771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1.007276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17.996000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1.008665)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=−0.002618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This process is endoergic as the mass defect is negative (reactants - products). Converting this to energy yields 2.45 MeV. This process consumes 2.45 MeV of extra energy from the kinetic energy of the proton* </a:t>
                </a:r>
                <a:r>
                  <a:rPr lang="en-US" sz="2400" i="1" dirty="0"/>
                  <a:t>citation needed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144A1-43CA-C56B-9BF6-40C1ED027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4" t="-809" r="-984" b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A5B359-0C0D-84C8-A73F-9F1E0A841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318587"/>
              </p:ext>
            </p:extLst>
          </p:nvPr>
        </p:nvGraphicFramePr>
        <p:xfrm>
          <a:off x="9972243" y="724408"/>
          <a:ext cx="221975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210">
                  <a:extLst>
                    <a:ext uri="{9D8B030D-6E8A-4147-A177-3AD203B41FA5}">
                      <a16:colId xmlns:a16="http://schemas.microsoft.com/office/drawing/2014/main" val="1731496435"/>
                    </a:ext>
                  </a:extLst>
                </a:gridCol>
                <a:gridCol w="1424547">
                  <a:extLst>
                    <a:ext uri="{9D8B030D-6E8A-4147-A177-3AD203B41FA5}">
                      <a16:colId xmlns:a16="http://schemas.microsoft.com/office/drawing/2014/main" val="1298093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Mass (amu)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56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17.994771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03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01.007276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81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01.008665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916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17.996000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24737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E7AC5A2-46E1-48A1-2FDE-77A3F92A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107" y="1764958"/>
            <a:ext cx="4765510" cy="7866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984577-D997-C872-6C7B-FCDEF806EFEE}"/>
              </a:ext>
            </a:extLst>
          </p:cNvPr>
          <p:cNvSpPr/>
          <p:nvPr/>
        </p:nvSpPr>
        <p:spPr>
          <a:xfrm>
            <a:off x="350171" y="3787959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020AA-5DE5-7032-2763-662391D44952}"/>
              </a:ext>
            </a:extLst>
          </p:cNvPr>
          <p:cNvSpPr/>
          <p:nvPr/>
        </p:nvSpPr>
        <p:spPr>
          <a:xfrm>
            <a:off x="515112" y="4997310"/>
            <a:ext cx="11491658" cy="1348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metal dumbell">
            <a:extLst>
              <a:ext uri="{FF2B5EF4-FFF2-40B4-BE49-F238E27FC236}">
                <a16:creationId xmlns:a16="http://schemas.microsoft.com/office/drawing/2014/main" id="{EBF851DC-F876-3229-5916-B5BD477B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55" r="-1" b="28932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3C67E-9AA5-BADF-9BBE-6E441F76F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62067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FFFFFF"/>
                </a:solidFill>
              </a:rPr>
              <a:t>Reactor Produced Radionuclides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12B1F-EDAE-2171-D2B2-5B8B2EE50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108182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“Doh”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300289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rtoon character of a cartoon character&#10;&#10;AI-generated content may be incorrect.">
            <a:extLst>
              <a:ext uri="{FF2B5EF4-FFF2-40B4-BE49-F238E27FC236}">
                <a16:creationId xmlns:a16="http://schemas.microsoft.com/office/drawing/2014/main" id="{7312D2D2-E30D-D59E-7775-D017265ABF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88" y="3239397"/>
            <a:ext cx="2915910" cy="2915910"/>
          </a:xfrm>
          <a:prstGeom prst="rect">
            <a:avLst/>
          </a:prstGeom>
          <a:scene3d>
            <a:camera prst="orthographicFront">
              <a:rot lat="0" lon="10799977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82734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8A818-417D-7ADF-BA8C-D572F0AA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Reactor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6AB2-C3F4-B81C-8550-8EE413CE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42160"/>
            <a:ext cx="11155680" cy="4490720"/>
          </a:xfrm>
        </p:spPr>
        <p:txBody>
          <a:bodyPr>
            <a:normAutofit/>
          </a:bodyPr>
          <a:lstStyle/>
          <a:p>
            <a:r>
              <a:rPr lang="en-US" sz="2400" dirty="0"/>
              <a:t>Fission of unstable Uranium </a:t>
            </a:r>
            <a:r>
              <a:rPr lang="en-US" sz="2400" dirty="0">
                <a:sym typeface="Wingdings" panose="05000000000000000000" pitchFamily="2" charset="2"/>
              </a:rPr>
              <a:t> chain reaction of excited states and further fission events  excess energy captured by water  SPIN THAT TURBINE</a:t>
            </a:r>
          </a:p>
          <a:p>
            <a:r>
              <a:rPr lang="en-US" sz="2400" dirty="0">
                <a:sym typeface="Wingdings" panose="05000000000000000000" pitchFamily="2" charset="2"/>
              </a:rPr>
              <a:t>Neutron excess causes U-235  U-236 which is even more unstable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Neutrons are neutral charge, interact much less than electrons</a:t>
            </a:r>
          </a:p>
          <a:p>
            <a:r>
              <a:rPr lang="en-US" sz="2400" dirty="0"/>
              <a:t>Moderators slow down excessively fast neutrons </a:t>
            </a:r>
            <a:r>
              <a:rPr lang="en-US" sz="2400" dirty="0">
                <a:sym typeface="Wingdings" panose="05000000000000000000" pitchFamily="2" charset="2"/>
              </a:rPr>
              <a:t> more likely to react at slower speeds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Heavy water (D2O) or Graphite</a:t>
            </a:r>
          </a:p>
          <a:p>
            <a:r>
              <a:rPr lang="en-US" sz="2400" dirty="0">
                <a:sym typeface="Wingdings" panose="05000000000000000000" pitchFamily="2" charset="2"/>
              </a:rPr>
              <a:t>Control rods block fuel cells and prevent meltdown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Cadmium or boron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539B91-45DB-E4BC-0745-2B3AC694B8A3}"/>
              </a:ext>
            </a:extLst>
          </p:cNvPr>
          <p:cNvSpPr/>
          <p:nvPr/>
        </p:nvSpPr>
        <p:spPr>
          <a:xfrm>
            <a:off x="515112" y="2953513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FFA3F-6DE2-F3AA-E709-2492D7937197}"/>
              </a:ext>
            </a:extLst>
          </p:cNvPr>
          <p:cNvSpPr/>
          <p:nvPr/>
        </p:nvSpPr>
        <p:spPr>
          <a:xfrm>
            <a:off x="515112" y="4017265"/>
            <a:ext cx="11491658" cy="1223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689D8-E3AF-3989-91AD-E57AB11FC7A6}"/>
              </a:ext>
            </a:extLst>
          </p:cNvPr>
          <p:cNvSpPr/>
          <p:nvPr/>
        </p:nvSpPr>
        <p:spPr>
          <a:xfrm>
            <a:off x="191326" y="5388158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6F8F-0B82-6ED7-6881-49B429D2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Reactor Core Diagram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63D9F3-B0C2-D8FD-94E4-C6D47DD31A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78" r="-242"/>
          <a:stretch>
            <a:fillRect/>
          </a:stretch>
        </p:blipFill>
        <p:spPr>
          <a:xfrm>
            <a:off x="5335136" y="1351280"/>
            <a:ext cx="6335656" cy="499465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DE791-D161-EF6A-BF8A-EA847B3F5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Schematic representation of a nuclear reactor.</a:t>
            </a:r>
          </a:p>
        </p:txBody>
      </p:sp>
    </p:spTree>
    <p:extLst>
      <p:ext uri="{BB962C8B-B14F-4D97-AF65-F5344CB8AC3E}">
        <p14:creationId xmlns:p14="http://schemas.microsoft.com/office/powerpoint/2010/main" val="190401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6BCC-FE5E-DE74-7875-E5B0BD64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Reactor Fission Fragments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8512-C0B3-AE0A-FC38-F7F8106B3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208" y="1879600"/>
                <a:ext cx="11155680" cy="446633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Each fission event results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sz="2400" dirty="0"/>
                  <a:t> of 200-300 MeV per fragment</a:t>
                </a:r>
              </a:p>
              <a:p>
                <a:r>
                  <a:rPr lang="en-US" sz="2400" dirty="0"/>
                  <a:t>Fission fragments ALWAYS have neutron excess</a:t>
                </a:r>
              </a:p>
              <a:p>
                <a:pPr lvl="1"/>
                <a:r>
                  <a:rPr lang="en-US" sz="2200" dirty="0"/>
                  <a:t>N/Z for U-235 is so high that even after fission, N/Z is too high for fragments</a:t>
                </a:r>
              </a:p>
              <a:p>
                <a:r>
                  <a:rPr lang="en-US" sz="2400" dirty="0"/>
                  <a:t>Energy is deposited in coolant, carried to steam generator/turbine</a:t>
                </a:r>
              </a:p>
              <a:p>
                <a:r>
                  <a:rPr lang="en-US" sz="2400" dirty="0"/>
                  <a:t>If the fission products are long-lived, they can be chemically separated and used for medical purposes</a:t>
                </a:r>
              </a:p>
              <a:p>
                <a:pPr lvl="1"/>
                <a:r>
                  <a:rPr lang="en-US" sz="2200" dirty="0"/>
                  <a:t>Y-99 </a:t>
                </a:r>
                <a:r>
                  <a:rPr lang="en-US" sz="2200" dirty="0">
                    <a:sym typeface="Wingdings" panose="05000000000000000000" pitchFamily="2" charset="2"/>
                  </a:rPr>
                  <a:t> Zr-99  Nb-99  Mo-99!</a:t>
                </a: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Can be carrier-free! I-131 is not an example, contamination from I-127 and I-129</a:t>
                </a: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Low yield, many different possibilities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8512-C0B3-AE0A-FC38-F7F8106B3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208" y="1879600"/>
                <a:ext cx="11155680" cy="4466336"/>
              </a:xfrm>
              <a:blipFill>
                <a:blip r:embed="rId2"/>
                <a:stretch>
                  <a:fillRect l="-765" t="-682" b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11951A5-EC5C-89BA-4A74-A505B4F03B7C}"/>
              </a:ext>
            </a:extLst>
          </p:cNvPr>
          <p:cNvSpPr/>
          <p:nvPr/>
        </p:nvSpPr>
        <p:spPr>
          <a:xfrm>
            <a:off x="515112" y="2446133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D5F6C5-E9B3-84EE-411C-7402A319F78F}"/>
              </a:ext>
            </a:extLst>
          </p:cNvPr>
          <p:cNvSpPr/>
          <p:nvPr/>
        </p:nvSpPr>
        <p:spPr>
          <a:xfrm>
            <a:off x="515112" y="3429000"/>
            <a:ext cx="11491658" cy="418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BC73D5-A547-2494-07C7-926FDD07B8BF}"/>
              </a:ext>
            </a:extLst>
          </p:cNvPr>
          <p:cNvSpPr/>
          <p:nvPr/>
        </p:nvSpPr>
        <p:spPr>
          <a:xfrm>
            <a:off x="515112" y="3995533"/>
            <a:ext cx="11491658" cy="1278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955884-5F80-3864-36DC-27161DCF95BD}"/>
              </a:ext>
            </a:extLst>
          </p:cNvPr>
          <p:cNvSpPr/>
          <p:nvPr/>
        </p:nvSpPr>
        <p:spPr>
          <a:xfrm>
            <a:off x="515112" y="5383860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7F5F3-7973-36DA-F23B-632C891E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U-236* Fission Fragment Mass Distribution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66F70-6D0C-D8B2-C435-856327F0B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7" y="3538728"/>
            <a:ext cx="3908553" cy="281635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Equal mass fragments discouraged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85-105 AMU and 130-150 AMU fragments most likely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20 possible elements, over 100 nuclides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Placeholder 5" descr="A graph of a mass distribution&#10;&#10;AI-generated content may be incorrect.">
            <a:extLst>
              <a:ext uri="{FF2B5EF4-FFF2-40B4-BE49-F238E27FC236}">
                <a16:creationId xmlns:a16="http://schemas.microsoft.com/office/drawing/2014/main" id="{CECEFA88-D513-21DB-BEAD-E24A9B62C0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r="-2" b="2268"/>
          <a:stretch>
            <a:fillRect/>
          </a:stretch>
        </p:blipFill>
        <p:spPr>
          <a:xfrm>
            <a:off x="4429760" y="974834"/>
            <a:ext cx="7534183" cy="53750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BF3B27-254F-F634-F0B4-327B903CE8F6}"/>
              </a:ext>
            </a:extLst>
          </p:cNvPr>
          <p:cNvSpPr/>
          <p:nvPr/>
        </p:nvSpPr>
        <p:spPr>
          <a:xfrm>
            <a:off x="517869" y="3447289"/>
            <a:ext cx="342126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CB387-A2CF-ED3D-83D5-49069EC1F28A}"/>
              </a:ext>
            </a:extLst>
          </p:cNvPr>
          <p:cNvSpPr/>
          <p:nvPr/>
        </p:nvSpPr>
        <p:spPr>
          <a:xfrm>
            <a:off x="517869" y="4409751"/>
            <a:ext cx="3915229" cy="7978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97D986-AE18-9CE2-0DA1-0373989733F3}"/>
              </a:ext>
            </a:extLst>
          </p:cNvPr>
          <p:cNvSpPr/>
          <p:nvPr/>
        </p:nvSpPr>
        <p:spPr>
          <a:xfrm>
            <a:off x="697294" y="5265904"/>
            <a:ext cx="3732466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4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D02F-2819-932A-1737-3B979635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Fragment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D1C22-8A18-E3AA-257E-C0E051AF20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1208" y="2107580"/>
                <a:ext cx="11155680" cy="42383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following reaction occurs in a nuclear reactor, determine what the missing part of the equation should be: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92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235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sPre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sPre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236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sPre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Pre>
                        <m:sPre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56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144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Ba</m:t>
                          </m:r>
                        </m:e>
                      </m:sPre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89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Kr</m:t>
                          </m:r>
                        </m:e>
                      </m:sPre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+ 3</m:t>
                      </m:r>
                      <m:r>
                        <m:rPr>
                          <m:sty m:val="p"/>
                        </m:rPr>
                        <a:rPr lang="en-US" sz="36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sz="3600" b="0" i="1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excess 3 neutrons will likely set in motion more events thus continuing the chain-reaction.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D1C22-8A18-E3AA-257E-C0E051AF2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1208" y="2107580"/>
                <a:ext cx="11155680" cy="4238356"/>
              </a:xfrm>
              <a:blipFill>
                <a:blip r:embed="rId2"/>
                <a:stretch>
                  <a:fillRect l="-874" t="-719" r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0B6048C-31D6-333F-10CD-99DCD5F5D985}"/>
              </a:ext>
            </a:extLst>
          </p:cNvPr>
          <p:cNvSpPr/>
          <p:nvPr/>
        </p:nvSpPr>
        <p:spPr>
          <a:xfrm>
            <a:off x="8831766" y="3570620"/>
            <a:ext cx="814039" cy="5441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C95E3D-2FFE-0A6A-AC68-00EA6FD35188}"/>
              </a:ext>
            </a:extLst>
          </p:cNvPr>
          <p:cNvSpPr/>
          <p:nvPr/>
        </p:nvSpPr>
        <p:spPr>
          <a:xfrm>
            <a:off x="350171" y="4738934"/>
            <a:ext cx="11491658" cy="98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51cdec9-811d-471d-bbe6-dd3d8d54c28b}" enabled="0" method="" siteId="{e51cdec9-811d-471d-bbe6-dd3d8d54c28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1573</Words>
  <Application>Microsoft Office PowerPoint</Application>
  <PresentationFormat>Widescreen</PresentationFormat>
  <Paragraphs>171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Arial</vt:lpstr>
      <vt:lpstr>Bierstadt</vt:lpstr>
      <vt:lpstr>Cambria Math</vt:lpstr>
      <vt:lpstr>Wingdings</vt:lpstr>
      <vt:lpstr>GestaltVTI</vt:lpstr>
      <vt:lpstr>Production of Radioactive Materials</vt:lpstr>
      <vt:lpstr>Why Produce Radionuclides?</vt:lpstr>
      <vt:lpstr>Methods of Production</vt:lpstr>
      <vt:lpstr>Reactor Produced Radionuclides</vt:lpstr>
      <vt:lpstr>Nuclear Reactor Basics</vt:lpstr>
      <vt:lpstr>Nuclear Reactor Core Diagram</vt:lpstr>
      <vt:lpstr>Nuclear Reactor Fission Fragments</vt:lpstr>
      <vt:lpstr>U-236* Fission Fragment Mass Distribution</vt:lpstr>
      <vt:lpstr>Fission Fragment Practice</vt:lpstr>
      <vt:lpstr>Neutron Activation</vt:lpstr>
      <vt:lpstr>Neutron Activation: Gamma Reaction</vt:lpstr>
      <vt:lpstr>Neutron Activation: Proton Reaction</vt:lpstr>
      <vt:lpstr>Neutron Activation Characteristics</vt:lpstr>
      <vt:lpstr>Neutron Activation Practice</vt:lpstr>
      <vt:lpstr>Accelerator Produced Radionuclides</vt:lpstr>
      <vt:lpstr>Accelerator Principles</vt:lpstr>
      <vt:lpstr>Cyclotron Principles</vt:lpstr>
      <vt:lpstr>Cyclotron Principles - Continued</vt:lpstr>
      <vt:lpstr>PowerPoint Presentation</vt:lpstr>
      <vt:lpstr>Cyclotron Radionuclide Characteristics</vt:lpstr>
      <vt:lpstr>Cyclotron Practice - Energy</vt:lpstr>
      <vt:lpstr>Cyclotron Practice - Frequency</vt:lpstr>
      <vt:lpstr>Generator Produced Radionuclides</vt:lpstr>
      <vt:lpstr>Radionuclide Generator Principles</vt:lpstr>
      <vt:lpstr>Technetium Generator (Moly Cow)</vt:lpstr>
      <vt:lpstr>Moly Cow Terminology</vt:lpstr>
      <vt:lpstr>Elution Principles</vt:lpstr>
      <vt:lpstr>Generator Use-Life</vt:lpstr>
      <vt:lpstr>PowerPoint Presentation</vt:lpstr>
      <vt:lpstr>F-18 Practice Calculations 1: Reaction Equations</vt:lpstr>
      <vt:lpstr>F-18 Practice Calculations 2: Energy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Kedree Proffitt</dc:creator>
  <cp:lastModifiedBy>Kedree Proffitt</cp:lastModifiedBy>
  <cp:revision>2</cp:revision>
  <dcterms:created xsi:type="dcterms:W3CDTF">2025-09-20T14:47:36Z</dcterms:created>
  <dcterms:modified xsi:type="dcterms:W3CDTF">2025-09-23T15:39:57Z</dcterms:modified>
</cp:coreProperties>
</file>